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56"/>
  </p:notesMasterIdLst>
  <p:sldIdLst>
    <p:sldId id="497" r:id="rId3"/>
    <p:sldId id="2874" r:id="rId4"/>
    <p:sldId id="2876" r:id="rId5"/>
    <p:sldId id="2884" r:id="rId6"/>
    <p:sldId id="2886" r:id="rId7"/>
    <p:sldId id="2887" r:id="rId8"/>
    <p:sldId id="2888" r:id="rId9"/>
    <p:sldId id="2889" r:id="rId10"/>
    <p:sldId id="2890" r:id="rId11"/>
    <p:sldId id="2891" r:id="rId12"/>
    <p:sldId id="2875" r:id="rId13"/>
    <p:sldId id="2872" r:id="rId14"/>
    <p:sldId id="2879" r:id="rId15"/>
    <p:sldId id="2828" r:id="rId16"/>
    <p:sldId id="2863" r:id="rId17"/>
    <p:sldId id="2855" r:id="rId18"/>
    <p:sldId id="2881" r:id="rId19"/>
    <p:sldId id="2882" r:id="rId20"/>
    <p:sldId id="2831" r:id="rId21"/>
    <p:sldId id="2835" r:id="rId22"/>
    <p:sldId id="2839" r:id="rId23"/>
    <p:sldId id="2843" r:id="rId24"/>
    <p:sldId id="2834" r:id="rId25"/>
    <p:sldId id="2833" r:id="rId26"/>
    <p:sldId id="2840" r:id="rId27"/>
    <p:sldId id="2841" r:id="rId28"/>
    <p:sldId id="2844" r:id="rId29"/>
    <p:sldId id="2836" r:id="rId30"/>
    <p:sldId id="2845" r:id="rId31"/>
    <p:sldId id="2846" r:id="rId32"/>
    <p:sldId id="578" r:id="rId33"/>
    <p:sldId id="2856" r:id="rId34"/>
    <p:sldId id="519" r:id="rId35"/>
    <p:sldId id="2786" r:id="rId36"/>
    <p:sldId id="504" r:id="rId37"/>
    <p:sldId id="505" r:id="rId38"/>
    <p:sldId id="508" r:id="rId39"/>
    <p:sldId id="506" r:id="rId40"/>
    <p:sldId id="2789" r:id="rId41"/>
    <p:sldId id="513" r:id="rId42"/>
    <p:sldId id="2864" r:id="rId43"/>
    <p:sldId id="2866" r:id="rId44"/>
    <p:sldId id="2878" r:id="rId45"/>
    <p:sldId id="2854" r:id="rId46"/>
    <p:sldId id="2880" r:id="rId47"/>
    <p:sldId id="2893" r:id="rId48"/>
    <p:sldId id="2894" r:id="rId49"/>
    <p:sldId id="2896" r:id="rId50"/>
    <p:sldId id="2897" r:id="rId51"/>
    <p:sldId id="2898" r:id="rId52"/>
    <p:sldId id="2899" r:id="rId53"/>
    <p:sldId id="2892" r:id="rId54"/>
    <p:sldId id="340" r:id="rId55"/>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3E2C33-70E6-4B49-A483-973A9767C05A}">
          <p14:sldIdLst>
            <p14:sldId id="497"/>
            <p14:sldId id="2874"/>
            <p14:sldId id="2876"/>
            <p14:sldId id="2884"/>
            <p14:sldId id="2886"/>
            <p14:sldId id="2887"/>
            <p14:sldId id="2888"/>
            <p14:sldId id="2889"/>
            <p14:sldId id="2890"/>
            <p14:sldId id="2891"/>
            <p14:sldId id="2875"/>
            <p14:sldId id="2872"/>
            <p14:sldId id="2879"/>
            <p14:sldId id="2828"/>
            <p14:sldId id="2863"/>
            <p14:sldId id="2855"/>
            <p14:sldId id="2881"/>
            <p14:sldId id="2882"/>
            <p14:sldId id="2831"/>
            <p14:sldId id="2835"/>
            <p14:sldId id="2839"/>
            <p14:sldId id="2843"/>
            <p14:sldId id="2834"/>
            <p14:sldId id="2833"/>
            <p14:sldId id="2840"/>
            <p14:sldId id="2841"/>
            <p14:sldId id="2844"/>
            <p14:sldId id="2836"/>
            <p14:sldId id="2845"/>
            <p14:sldId id="2846"/>
            <p14:sldId id="578"/>
            <p14:sldId id="2856"/>
            <p14:sldId id="519"/>
            <p14:sldId id="2786"/>
            <p14:sldId id="504"/>
            <p14:sldId id="505"/>
            <p14:sldId id="508"/>
            <p14:sldId id="506"/>
            <p14:sldId id="2789"/>
            <p14:sldId id="513"/>
            <p14:sldId id="2864"/>
            <p14:sldId id="2866"/>
            <p14:sldId id="2878"/>
            <p14:sldId id="2854"/>
            <p14:sldId id="2880"/>
            <p14:sldId id="2893"/>
            <p14:sldId id="2894"/>
            <p14:sldId id="2896"/>
            <p14:sldId id="2897"/>
            <p14:sldId id="2898"/>
            <p14:sldId id="2899"/>
            <p14:sldId id="2892"/>
            <p14:sldId id="340"/>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F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0A2188-8B0B-430A-A469-C10520CE4DF1}" v="5136" dt="2019-04-03T09:12:22.56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4" autoAdjust="0"/>
    <p:restoredTop sz="93035" autoAdjust="0"/>
  </p:normalViewPr>
  <p:slideViewPr>
    <p:cSldViewPr snapToGrid="0" snapToObjects="1">
      <p:cViewPr varScale="1">
        <p:scale>
          <a:sx n="106" d="100"/>
          <a:sy n="106" d="100"/>
        </p:scale>
        <p:origin x="264"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E00A2188-8B0B-430A-A469-C10520CE4DF1}"/>
    <pc:docChg chg="undo custSel addSld delSld modSld sldOrd modSection">
      <pc:chgData name="Lucas Jellema" userId="7e183fbb-84e0-44b3-9b03-0792bc8d162b" providerId="ADAL" clId="{E00A2188-8B0B-430A-A469-C10520CE4DF1}" dt="2019-04-03T09:12:22.561" v="2252"/>
      <pc:docMkLst>
        <pc:docMk/>
      </pc:docMkLst>
      <pc:sldChg chg="add">
        <pc:chgData name="Lucas Jellema" userId="7e183fbb-84e0-44b3-9b03-0792bc8d162b" providerId="ADAL" clId="{E00A2188-8B0B-430A-A469-C10520CE4DF1}" dt="2019-04-03T09:10:04.835" v="2245"/>
        <pc:sldMkLst>
          <pc:docMk/>
          <pc:sldMk cId="854757262" sldId="340"/>
        </pc:sldMkLst>
      </pc:sldChg>
      <pc:sldChg chg="modSp">
        <pc:chgData name="Lucas Jellema" userId="7e183fbb-84e0-44b3-9b03-0792bc8d162b" providerId="ADAL" clId="{E00A2188-8B0B-430A-A469-C10520CE4DF1}" dt="2019-04-03T09:10:18.904" v="2246" actId="20577"/>
        <pc:sldMkLst>
          <pc:docMk/>
          <pc:sldMk cId="382961870" sldId="497"/>
        </pc:sldMkLst>
        <pc:spChg chg="mod">
          <ac:chgData name="Lucas Jellema" userId="7e183fbb-84e0-44b3-9b03-0792bc8d162b" providerId="ADAL" clId="{E00A2188-8B0B-430A-A469-C10520CE4DF1}" dt="2019-04-03T09:10:18.904" v="2246" actId="20577"/>
          <ac:spMkLst>
            <pc:docMk/>
            <pc:sldMk cId="382961870" sldId="497"/>
            <ac:spMk id="48" creationId="{00000000-0000-0000-0000-000000000000}"/>
          </ac:spMkLst>
        </pc:spChg>
      </pc:sldChg>
      <pc:sldChg chg="addSp">
        <pc:chgData name="Lucas Jellema" userId="7e183fbb-84e0-44b3-9b03-0792bc8d162b" providerId="ADAL" clId="{E00A2188-8B0B-430A-A469-C10520CE4DF1}" dt="2019-04-03T09:12:13.940" v="2248"/>
        <pc:sldMkLst>
          <pc:docMk/>
          <pc:sldMk cId="2878407524" sldId="2840"/>
        </pc:sldMkLst>
        <pc:spChg chg="add">
          <ac:chgData name="Lucas Jellema" userId="7e183fbb-84e0-44b3-9b03-0792bc8d162b" providerId="ADAL" clId="{E00A2188-8B0B-430A-A469-C10520CE4DF1}" dt="2019-04-03T09:12:13.940" v="2248"/>
          <ac:spMkLst>
            <pc:docMk/>
            <pc:sldMk cId="2878407524" sldId="2840"/>
            <ac:spMk id="20" creationId="{343CEF61-2749-4783-B287-06AAA1491A27}"/>
          </ac:spMkLst>
        </pc:spChg>
      </pc:sldChg>
      <pc:sldChg chg="addSp">
        <pc:chgData name="Lucas Jellema" userId="7e183fbb-84e0-44b3-9b03-0792bc8d162b" providerId="ADAL" clId="{E00A2188-8B0B-430A-A469-C10520CE4DF1}" dt="2019-04-03T09:12:15.569" v="2249"/>
        <pc:sldMkLst>
          <pc:docMk/>
          <pc:sldMk cId="845873641" sldId="2841"/>
        </pc:sldMkLst>
        <pc:spChg chg="add">
          <ac:chgData name="Lucas Jellema" userId="7e183fbb-84e0-44b3-9b03-0792bc8d162b" providerId="ADAL" clId="{E00A2188-8B0B-430A-A469-C10520CE4DF1}" dt="2019-04-03T09:12:15.569" v="2249"/>
          <ac:spMkLst>
            <pc:docMk/>
            <pc:sldMk cId="845873641" sldId="2841"/>
            <ac:spMk id="18" creationId="{F7FEFD2F-0190-4E0E-872B-57A5A4A69B09}"/>
          </ac:spMkLst>
        </pc:spChg>
      </pc:sldChg>
      <pc:sldChg chg="addSp">
        <pc:chgData name="Lucas Jellema" userId="7e183fbb-84e0-44b3-9b03-0792bc8d162b" providerId="ADAL" clId="{E00A2188-8B0B-430A-A469-C10520CE4DF1}" dt="2019-04-03T09:12:11.301" v="2247"/>
        <pc:sldMkLst>
          <pc:docMk/>
          <pc:sldMk cId="4029266406" sldId="2843"/>
        </pc:sldMkLst>
        <pc:spChg chg="add">
          <ac:chgData name="Lucas Jellema" userId="7e183fbb-84e0-44b3-9b03-0792bc8d162b" providerId="ADAL" clId="{E00A2188-8B0B-430A-A469-C10520CE4DF1}" dt="2019-04-03T09:12:11.301" v="2247"/>
          <ac:spMkLst>
            <pc:docMk/>
            <pc:sldMk cId="4029266406" sldId="2843"/>
            <ac:spMk id="15" creationId="{6BD63AD3-DBF9-4929-B57B-4BA7194F6E33}"/>
          </ac:spMkLst>
        </pc:spChg>
      </pc:sldChg>
      <pc:sldChg chg="addSp">
        <pc:chgData name="Lucas Jellema" userId="7e183fbb-84e0-44b3-9b03-0792bc8d162b" providerId="ADAL" clId="{E00A2188-8B0B-430A-A469-C10520CE4DF1}" dt="2019-04-03T09:12:17.230" v="2250"/>
        <pc:sldMkLst>
          <pc:docMk/>
          <pc:sldMk cId="3659641970" sldId="2844"/>
        </pc:sldMkLst>
        <pc:spChg chg="add">
          <ac:chgData name="Lucas Jellema" userId="7e183fbb-84e0-44b3-9b03-0792bc8d162b" providerId="ADAL" clId="{E00A2188-8B0B-430A-A469-C10520CE4DF1}" dt="2019-04-03T09:12:17.230" v="2250"/>
          <ac:spMkLst>
            <pc:docMk/>
            <pc:sldMk cId="3659641970" sldId="2844"/>
            <ac:spMk id="21" creationId="{C8652F78-E7C9-4784-8127-31A95915F347}"/>
          </ac:spMkLst>
        </pc:spChg>
      </pc:sldChg>
      <pc:sldChg chg="addSp">
        <pc:chgData name="Lucas Jellema" userId="7e183fbb-84e0-44b3-9b03-0792bc8d162b" providerId="ADAL" clId="{E00A2188-8B0B-430A-A469-C10520CE4DF1}" dt="2019-04-03T09:12:19.409" v="2251"/>
        <pc:sldMkLst>
          <pc:docMk/>
          <pc:sldMk cId="3813918558" sldId="2845"/>
        </pc:sldMkLst>
        <pc:spChg chg="add">
          <ac:chgData name="Lucas Jellema" userId="7e183fbb-84e0-44b3-9b03-0792bc8d162b" providerId="ADAL" clId="{E00A2188-8B0B-430A-A469-C10520CE4DF1}" dt="2019-04-03T09:12:19.409" v="2251"/>
          <ac:spMkLst>
            <pc:docMk/>
            <pc:sldMk cId="3813918558" sldId="2845"/>
            <ac:spMk id="22" creationId="{CDA51461-8684-435B-8080-03D92134761E}"/>
          </ac:spMkLst>
        </pc:spChg>
      </pc:sldChg>
      <pc:sldChg chg="addSp">
        <pc:chgData name="Lucas Jellema" userId="7e183fbb-84e0-44b3-9b03-0792bc8d162b" providerId="ADAL" clId="{E00A2188-8B0B-430A-A469-C10520CE4DF1}" dt="2019-04-03T09:12:22.561" v="2252"/>
        <pc:sldMkLst>
          <pc:docMk/>
          <pc:sldMk cId="547987480" sldId="2856"/>
        </pc:sldMkLst>
        <pc:spChg chg="add">
          <ac:chgData name="Lucas Jellema" userId="7e183fbb-84e0-44b3-9b03-0792bc8d162b" providerId="ADAL" clId="{E00A2188-8B0B-430A-A469-C10520CE4DF1}" dt="2019-04-03T09:12:22.561" v="2252"/>
          <ac:spMkLst>
            <pc:docMk/>
            <pc:sldMk cId="547987480" sldId="2856"/>
            <ac:spMk id="27" creationId="{D79F8233-9909-4B73-9B28-597470937FEF}"/>
          </ac:spMkLst>
        </pc:spChg>
      </pc:sldChg>
      <pc:sldChg chg="modTransition">
        <pc:chgData name="Lucas Jellema" userId="7e183fbb-84e0-44b3-9b03-0792bc8d162b" providerId="ADAL" clId="{E00A2188-8B0B-430A-A469-C10520CE4DF1}" dt="2019-03-27T15:12:23.785" v="13"/>
        <pc:sldMkLst>
          <pc:docMk/>
          <pc:sldMk cId="2268476177" sldId="2872"/>
        </pc:sldMkLst>
      </pc:sldChg>
      <pc:sldChg chg="modSp">
        <pc:chgData name="Lucas Jellema" userId="7e183fbb-84e0-44b3-9b03-0792bc8d162b" providerId="ADAL" clId="{E00A2188-8B0B-430A-A469-C10520CE4DF1}" dt="2019-03-27T15:11:16.151" v="8" actId="1076"/>
        <pc:sldMkLst>
          <pc:docMk/>
          <pc:sldMk cId="737724961" sldId="2874"/>
        </pc:sldMkLst>
        <pc:picChg chg="mod">
          <ac:chgData name="Lucas Jellema" userId="7e183fbb-84e0-44b3-9b03-0792bc8d162b" providerId="ADAL" clId="{E00A2188-8B0B-430A-A469-C10520CE4DF1}" dt="2019-03-27T15:11:16.151" v="8" actId="1076"/>
          <ac:picMkLst>
            <pc:docMk/>
            <pc:sldMk cId="737724961" sldId="2874"/>
            <ac:picMk id="5" creationId="{814AB125-EAF2-41BB-8F5D-FC6D5A021912}"/>
          </ac:picMkLst>
        </pc:picChg>
      </pc:sldChg>
      <pc:sldChg chg="modSp">
        <pc:chgData name="Lucas Jellema" userId="7e183fbb-84e0-44b3-9b03-0792bc8d162b" providerId="ADAL" clId="{E00A2188-8B0B-430A-A469-C10520CE4DF1}" dt="2019-03-27T15:11:52.126" v="12" actId="1076"/>
        <pc:sldMkLst>
          <pc:docMk/>
          <pc:sldMk cId="3649538999" sldId="2875"/>
        </pc:sldMkLst>
        <pc:picChg chg="mod">
          <ac:chgData name="Lucas Jellema" userId="7e183fbb-84e0-44b3-9b03-0792bc8d162b" providerId="ADAL" clId="{E00A2188-8B0B-430A-A469-C10520CE4DF1}" dt="2019-03-27T15:11:52.126" v="12" actId="1076"/>
          <ac:picMkLst>
            <pc:docMk/>
            <pc:sldMk cId="3649538999" sldId="2875"/>
            <ac:picMk id="5" creationId="{8F3E0385-1F1A-419F-9A12-FDB4D019E588}"/>
          </ac:picMkLst>
        </pc:picChg>
      </pc:sldChg>
      <pc:sldChg chg="addSp modSp modAnim">
        <pc:chgData name="Lucas Jellema" userId="7e183fbb-84e0-44b3-9b03-0792bc8d162b" providerId="ADAL" clId="{E00A2188-8B0B-430A-A469-C10520CE4DF1}" dt="2019-03-27T15:13:15.583" v="37"/>
        <pc:sldMkLst>
          <pc:docMk/>
          <pc:sldMk cId="1682873048" sldId="2876"/>
        </pc:sldMkLst>
        <pc:picChg chg="mod">
          <ac:chgData name="Lucas Jellema" userId="7e183fbb-84e0-44b3-9b03-0792bc8d162b" providerId="ADAL" clId="{E00A2188-8B0B-430A-A469-C10520CE4DF1}" dt="2019-03-27T15:13:04.885" v="34" actId="1038"/>
          <ac:picMkLst>
            <pc:docMk/>
            <pc:sldMk cId="1682873048" sldId="2876"/>
            <ac:picMk id="6" creationId="{F817547A-E658-4D2C-9C89-1BFB3138E543}"/>
          </ac:picMkLst>
        </pc:picChg>
        <pc:picChg chg="add mod modCrop">
          <ac:chgData name="Lucas Jellema" userId="7e183fbb-84e0-44b3-9b03-0792bc8d162b" providerId="ADAL" clId="{E00A2188-8B0B-430A-A469-C10520CE4DF1}" dt="2019-03-27T15:12:58.616" v="23" actId="1076"/>
          <ac:picMkLst>
            <pc:docMk/>
            <pc:sldMk cId="1682873048" sldId="2876"/>
            <ac:picMk id="7" creationId="{13EC126E-61F3-4309-B473-4E1C27DA1CA5}"/>
          </ac:picMkLst>
        </pc:picChg>
      </pc:sldChg>
      <pc:sldChg chg="addSp modSp add ord">
        <pc:chgData name="Lucas Jellema" userId="7e183fbb-84e0-44b3-9b03-0792bc8d162b" providerId="ADAL" clId="{E00A2188-8B0B-430A-A469-C10520CE4DF1}" dt="2019-03-27T15:32:57.111" v="487" actId="20577"/>
        <pc:sldMkLst>
          <pc:docMk/>
          <pc:sldMk cId="4276159129" sldId="2884"/>
        </pc:sldMkLst>
        <pc:spChg chg="mod">
          <ac:chgData name="Lucas Jellema" userId="7e183fbb-84e0-44b3-9b03-0792bc8d162b" providerId="ADAL" clId="{E00A2188-8B0B-430A-A469-C10520CE4DF1}" dt="2019-03-27T15:32:57.111" v="487" actId="20577"/>
          <ac:spMkLst>
            <pc:docMk/>
            <pc:sldMk cId="4276159129" sldId="2884"/>
            <ac:spMk id="2" creationId="{C21CF982-1EDC-4727-AFE8-48034B27192C}"/>
          </ac:spMkLst>
        </pc:spChg>
        <pc:picChg chg="add mod">
          <ac:chgData name="Lucas Jellema" userId="7e183fbb-84e0-44b3-9b03-0792bc8d162b" providerId="ADAL" clId="{E00A2188-8B0B-430A-A469-C10520CE4DF1}" dt="2019-03-27T15:24:55.836" v="45" actId="1076"/>
          <ac:picMkLst>
            <pc:docMk/>
            <pc:sldMk cId="4276159129" sldId="2884"/>
            <ac:picMk id="5" creationId="{693E4A4D-DA05-472A-95C3-73E0700FEB4A}"/>
          </ac:picMkLst>
        </pc:picChg>
      </pc:sldChg>
      <pc:sldChg chg="addSp delSp modSp add">
        <pc:chgData name="Lucas Jellema" userId="7e183fbb-84e0-44b3-9b03-0792bc8d162b" providerId="ADAL" clId="{E00A2188-8B0B-430A-A469-C10520CE4DF1}" dt="2019-03-27T15:32:21.962" v="426" actId="20577"/>
        <pc:sldMkLst>
          <pc:docMk/>
          <pc:sldMk cId="3584714073" sldId="2886"/>
        </pc:sldMkLst>
        <pc:spChg chg="mod">
          <ac:chgData name="Lucas Jellema" userId="7e183fbb-84e0-44b3-9b03-0792bc8d162b" providerId="ADAL" clId="{E00A2188-8B0B-430A-A469-C10520CE4DF1}" dt="2019-03-27T15:32:21.962" v="426" actId="20577"/>
          <ac:spMkLst>
            <pc:docMk/>
            <pc:sldMk cId="3584714073" sldId="2886"/>
            <ac:spMk id="2" creationId="{54CEE15A-B8FB-4A86-A194-7D61E56A0F6A}"/>
          </ac:spMkLst>
        </pc:spChg>
        <pc:spChg chg="del">
          <ac:chgData name="Lucas Jellema" userId="7e183fbb-84e0-44b3-9b03-0792bc8d162b" providerId="ADAL" clId="{E00A2188-8B0B-430A-A469-C10520CE4DF1}" dt="2019-03-27T15:25:54.909" v="50"/>
          <ac:spMkLst>
            <pc:docMk/>
            <pc:sldMk cId="3584714073" sldId="2886"/>
            <ac:spMk id="3" creationId="{37282881-E8CA-4ADE-A1A1-112C2233C602}"/>
          </ac:spMkLst>
        </pc:spChg>
        <pc:picChg chg="add mod">
          <ac:chgData name="Lucas Jellema" userId="7e183fbb-84e0-44b3-9b03-0792bc8d162b" providerId="ADAL" clId="{E00A2188-8B0B-430A-A469-C10520CE4DF1}" dt="2019-03-27T15:32:01.678" v="362" actId="1440"/>
          <ac:picMkLst>
            <pc:docMk/>
            <pc:sldMk cId="3584714073" sldId="2886"/>
            <ac:picMk id="6" creationId="{88C3BD98-D141-4708-928D-44B0BE6A0039}"/>
          </ac:picMkLst>
        </pc:picChg>
      </pc:sldChg>
      <pc:sldChg chg="addSp delSp modSp add">
        <pc:chgData name="Lucas Jellema" userId="7e183fbb-84e0-44b3-9b03-0792bc8d162b" providerId="ADAL" clId="{E00A2188-8B0B-430A-A469-C10520CE4DF1}" dt="2019-03-27T15:31:49.483" v="359" actId="20577"/>
        <pc:sldMkLst>
          <pc:docMk/>
          <pc:sldMk cId="3590938541" sldId="2887"/>
        </pc:sldMkLst>
        <pc:spChg chg="mod">
          <ac:chgData name="Lucas Jellema" userId="7e183fbb-84e0-44b3-9b03-0792bc8d162b" providerId="ADAL" clId="{E00A2188-8B0B-430A-A469-C10520CE4DF1}" dt="2019-03-27T15:31:49.483" v="359" actId="20577"/>
          <ac:spMkLst>
            <pc:docMk/>
            <pc:sldMk cId="3590938541" sldId="2887"/>
            <ac:spMk id="2" creationId="{C8293E5C-620D-4A52-937D-840EC3C4B75F}"/>
          </ac:spMkLst>
        </pc:spChg>
        <pc:spChg chg="del">
          <ac:chgData name="Lucas Jellema" userId="7e183fbb-84e0-44b3-9b03-0792bc8d162b" providerId="ADAL" clId="{E00A2188-8B0B-430A-A469-C10520CE4DF1}" dt="2019-03-27T15:26:32.402" v="53"/>
          <ac:spMkLst>
            <pc:docMk/>
            <pc:sldMk cId="3590938541" sldId="2887"/>
            <ac:spMk id="3" creationId="{FF6A0DB1-03F5-4700-AB06-E5ABC09E3423}"/>
          </ac:spMkLst>
        </pc:spChg>
        <pc:picChg chg="add mod">
          <ac:chgData name="Lucas Jellema" userId="7e183fbb-84e0-44b3-9b03-0792bc8d162b" providerId="ADAL" clId="{E00A2188-8B0B-430A-A469-C10520CE4DF1}" dt="2019-03-27T15:31:21.946" v="273" actId="14100"/>
          <ac:picMkLst>
            <pc:docMk/>
            <pc:sldMk cId="3590938541" sldId="2887"/>
            <ac:picMk id="6" creationId="{9EBDA97A-141B-42EC-9CF0-D088A60DB9C2}"/>
          </ac:picMkLst>
        </pc:picChg>
      </pc:sldChg>
      <pc:sldChg chg="addSp delSp modSp add">
        <pc:chgData name="Lucas Jellema" userId="7e183fbb-84e0-44b3-9b03-0792bc8d162b" providerId="ADAL" clId="{E00A2188-8B0B-430A-A469-C10520CE4DF1}" dt="2019-03-27T15:31:06.588" v="269" actId="20577"/>
        <pc:sldMkLst>
          <pc:docMk/>
          <pc:sldMk cId="342976468" sldId="2888"/>
        </pc:sldMkLst>
        <pc:spChg chg="mod">
          <ac:chgData name="Lucas Jellema" userId="7e183fbb-84e0-44b3-9b03-0792bc8d162b" providerId="ADAL" clId="{E00A2188-8B0B-430A-A469-C10520CE4DF1}" dt="2019-03-27T15:31:06.588" v="269" actId="20577"/>
          <ac:spMkLst>
            <pc:docMk/>
            <pc:sldMk cId="342976468" sldId="2888"/>
            <ac:spMk id="2" creationId="{F1F5447E-6246-47CF-93D9-09E3FB8AD5B4}"/>
          </ac:spMkLst>
        </pc:spChg>
        <pc:spChg chg="del">
          <ac:chgData name="Lucas Jellema" userId="7e183fbb-84e0-44b3-9b03-0792bc8d162b" providerId="ADAL" clId="{E00A2188-8B0B-430A-A469-C10520CE4DF1}" dt="2019-03-27T15:26:56.275" v="56"/>
          <ac:spMkLst>
            <pc:docMk/>
            <pc:sldMk cId="342976468" sldId="2888"/>
            <ac:spMk id="3" creationId="{05CBBC7F-46CB-4384-B30A-5A4103FDBB75}"/>
          </ac:spMkLst>
        </pc:spChg>
        <pc:picChg chg="add mod">
          <ac:chgData name="Lucas Jellema" userId="7e183fbb-84e0-44b3-9b03-0792bc8d162b" providerId="ADAL" clId="{E00A2188-8B0B-430A-A469-C10520CE4DF1}" dt="2019-03-27T15:30:57.048" v="240" actId="1076"/>
          <ac:picMkLst>
            <pc:docMk/>
            <pc:sldMk cId="342976468" sldId="2888"/>
            <ac:picMk id="6" creationId="{A11C3B5C-9B23-4E32-BA86-563D8705BBC8}"/>
          </ac:picMkLst>
        </pc:picChg>
      </pc:sldChg>
      <pc:sldChg chg="addSp delSp modSp add">
        <pc:chgData name="Lucas Jellema" userId="7e183fbb-84e0-44b3-9b03-0792bc8d162b" providerId="ADAL" clId="{E00A2188-8B0B-430A-A469-C10520CE4DF1}" dt="2019-03-27T15:30:48.531" v="237" actId="20577"/>
        <pc:sldMkLst>
          <pc:docMk/>
          <pc:sldMk cId="3920813675" sldId="2889"/>
        </pc:sldMkLst>
        <pc:spChg chg="mod">
          <ac:chgData name="Lucas Jellema" userId="7e183fbb-84e0-44b3-9b03-0792bc8d162b" providerId="ADAL" clId="{E00A2188-8B0B-430A-A469-C10520CE4DF1}" dt="2019-03-27T15:30:48.531" v="237" actId="20577"/>
          <ac:spMkLst>
            <pc:docMk/>
            <pc:sldMk cId="3920813675" sldId="2889"/>
            <ac:spMk id="2" creationId="{C319FDA4-D0BA-4E5A-A499-90A4C43268A5}"/>
          </ac:spMkLst>
        </pc:spChg>
        <pc:spChg chg="del">
          <ac:chgData name="Lucas Jellema" userId="7e183fbb-84e0-44b3-9b03-0792bc8d162b" providerId="ADAL" clId="{E00A2188-8B0B-430A-A469-C10520CE4DF1}" dt="2019-03-27T15:28:09.892" v="59"/>
          <ac:spMkLst>
            <pc:docMk/>
            <pc:sldMk cId="3920813675" sldId="2889"/>
            <ac:spMk id="3" creationId="{FC16DCA1-9900-42B9-BE78-D7204BFF29DB}"/>
          </ac:spMkLst>
        </pc:spChg>
        <pc:picChg chg="add mod">
          <ac:chgData name="Lucas Jellema" userId="7e183fbb-84e0-44b3-9b03-0792bc8d162b" providerId="ADAL" clId="{E00A2188-8B0B-430A-A469-C10520CE4DF1}" dt="2019-03-27T15:30:35.650" v="183" actId="1076"/>
          <ac:picMkLst>
            <pc:docMk/>
            <pc:sldMk cId="3920813675" sldId="2889"/>
            <ac:picMk id="6" creationId="{ACA635FC-AD50-416E-8E4A-F7959DA60255}"/>
          </ac:picMkLst>
        </pc:picChg>
      </pc:sldChg>
      <pc:sldChg chg="addSp delSp modSp add">
        <pc:chgData name="Lucas Jellema" userId="7e183fbb-84e0-44b3-9b03-0792bc8d162b" providerId="ADAL" clId="{E00A2188-8B0B-430A-A469-C10520CE4DF1}" dt="2019-03-27T15:30:27.791" v="180" actId="20577"/>
        <pc:sldMkLst>
          <pc:docMk/>
          <pc:sldMk cId="2779299970" sldId="2890"/>
        </pc:sldMkLst>
        <pc:spChg chg="mod">
          <ac:chgData name="Lucas Jellema" userId="7e183fbb-84e0-44b3-9b03-0792bc8d162b" providerId="ADAL" clId="{E00A2188-8B0B-430A-A469-C10520CE4DF1}" dt="2019-03-27T15:30:27.791" v="180" actId="20577"/>
          <ac:spMkLst>
            <pc:docMk/>
            <pc:sldMk cId="2779299970" sldId="2890"/>
            <ac:spMk id="2" creationId="{E1B30837-9FD3-4498-9D06-6C5DB6633AFA}"/>
          </ac:spMkLst>
        </pc:spChg>
        <pc:spChg chg="del">
          <ac:chgData name="Lucas Jellema" userId="7e183fbb-84e0-44b3-9b03-0792bc8d162b" providerId="ADAL" clId="{E00A2188-8B0B-430A-A469-C10520CE4DF1}" dt="2019-03-27T15:29:10.730" v="62"/>
          <ac:spMkLst>
            <pc:docMk/>
            <pc:sldMk cId="2779299970" sldId="2890"/>
            <ac:spMk id="3" creationId="{2ECA415B-B0AD-45AA-AE31-94D8679BF23F}"/>
          </ac:spMkLst>
        </pc:spChg>
        <pc:picChg chg="add mod">
          <ac:chgData name="Lucas Jellema" userId="7e183fbb-84e0-44b3-9b03-0792bc8d162b" providerId="ADAL" clId="{E00A2188-8B0B-430A-A469-C10520CE4DF1}" dt="2019-03-27T15:30:13.530" v="132" actId="14100"/>
          <ac:picMkLst>
            <pc:docMk/>
            <pc:sldMk cId="2779299970" sldId="2890"/>
            <ac:picMk id="6" creationId="{3EDD04B5-7FC3-451E-8F09-DE258B1065E0}"/>
          </ac:picMkLst>
        </pc:picChg>
      </pc:sldChg>
      <pc:sldChg chg="addSp delSp modSp add">
        <pc:chgData name="Lucas Jellema" userId="7e183fbb-84e0-44b3-9b03-0792bc8d162b" providerId="ADAL" clId="{E00A2188-8B0B-430A-A469-C10520CE4DF1}" dt="2019-03-27T16:29:57.702" v="2165" actId="1076"/>
        <pc:sldMkLst>
          <pc:docMk/>
          <pc:sldMk cId="895831462" sldId="2891"/>
        </pc:sldMkLst>
        <pc:spChg chg="mod">
          <ac:chgData name="Lucas Jellema" userId="7e183fbb-84e0-44b3-9b03-0792bc8d162b" providerId="ADAL" clId="{E00A2188-8B0B-430A-A469-C10520CE4DF1}" dt="2019-03-27T15:30:01.796" v="128" actId="20577"/>
          <ac:spMkLst>
            <pc:docMk/>
            <pc:sldMk cId="895831462" sldId="2891"/>
            <ac:spMk id="2" creationId="{78A64C72-C45A-4580-978F-D5A1EBC61D8F}"/>
          </ac:spMkLst>
        </pc:spChg>
        <pc:spChg chg="del">
          <ac:chgData name="Lucas Jellema" userId="7e183fbb-84e0-44b3-9b03-0792bc8d162b" providerId="ADAL" clId="{E00A2188-8B0B-430A-A469-C10520CE4DF1}" dt="2019-03-27T15:29:30.597" v="65"/>
          <ac:spMkLst>
            <pc:docMk/>
            <pc:sldMk cId="895831462" sldId="2891"/>
            <ac:spMk id="3" creationId="{1FF61599-F7AF-402F-8DAE-483AA870B305}"/>
          </ac:spMkLst>
        </pc:spChg>
        <pc:spChg chg="add mod">
          <ac:chgData name="Lucas Jellema" userId="7e183fbb-84e0-44b3-9b03-0792bc8d162b" providerId="ADAL" clId="{E00A2188-8B0B-430A-A469-C10520CE4DF1}" dt="2019-03-27T16:29:51.925" v="2162" actId="478"/>
          <ac:spMkLst>
            <pc:docMk/>
            <pc:sldMk cId="895831462" sldId="2891"/>
            <ac:spMk id="8" creationId="{4F4F5DEF-79AA-4ADE-A706-2F87F08F6900}"/>
          </ac:spMkLst>
        </pc:spChg>
        <pc:picChg chg="add del mod">
          <ac:chgData name="Lucas Jellema" userId="7e183fbb-84e0-44b3-9b03-0792bc8d162b" providerId="ADAL" clId="{E00A2188-8B0B-430A-A469-C10520CE4DF1}" dt="2019-03-27T16:29:51.925" v="2162" actId="478"/>
          <ac:picMkLst>
            <pc:docMk/>
            <pc:sldMk cId="895831462" sldId="2891"/>
            <ac:picMk id="6" creationId="{BD49792E-C6FC-4FE5-9DD7-A7F36454A66E}"/>
          </ac:picMkLst>
        </pc:picChg>
        <pc:picChg chg="add mod">
          <ac:chgData name="Lucas Jellema" userId="7e183fbb-84e0-44b3-9b03-0792bc8d162b" providerId="ADAL" clId="{E00A2188-8B0B-430A-A469-C10520CE4DF1}" dt="2019-03-27T16:29:57.702" v="2165" actId="1076"/>
          <ac:picMkLst>
            <pc:docMk/>
            <pc:sldMk cId="895831462" sldId="2891"/>
            <ac:picMk id="9" creationId="{D49B2BA5-49AD-409B-A797-3E5C1EBE6814}"/>
          </ac:picMkLst>
        </pc:picChg>
      </pc:sldChg>
      <pc:sldChg chg="addSp modSp add">
        <pc:chgData name="Lucas Jellema" userId="7e183fbb-84e0-44b3-9b03-0792bc8d162b" providerId="ADAL" clId="{E00A2188-8B0B-430A-A469-C10520CE4DF1}" dt="2019-03-27T16:36:39.958" v="2244" actId="6549"/>
        <pc:sldMkLst>
          <pc:docMk/>
          <pc:sldMk cId="961951473" sldId="2892"/>
        </pc:sldMkLst>
        <pc:spChg chg="mod">
          <ac:chgData name="Lucas Jellema" userId="7e183fbb-84e0-44b3-9b03-0792bc8d162b" providerId="ADAL" clId="{E00A2188-8B0B-430A-A469-C10520CE4DF1}" dt="2019-03-27T15:40:11.285" v="497" actId="20577"/>
          <ac:spMkLst>
            <pc:docMk/>
            <pc:sldMk cId="961951473" sldId="2892"/>
            <ac:spMk id="2" creationId="{9F37485B-A098-41AD-ABF2-7658362FB717}"/>
          </ac:spMkLst>
        </pc:spChg>
        <pc:spChg chg="mod">
          <ac:chgData name="Lucas Jellema" userId="7e183fbb-84e0-44b3-9b03-0792bc8d162b" providerId="ADAL" clId="{E00A2188-8B0B-430A-A469-C10520CE4DF1}" dt="2019-03-27T16:36:39.958" v="2244" actId="6549"/>
          <ac:spMkLst>
            <pc:docMk/>
            <pc:sldMk cId="961951473" sldId="2892"/>
            <ac:spMk id="3" creationId="{48E3076B-F357-4CC2-8DF5-96B99AC078AF}"/>
          </ac:spMkLst>
        </pc:spChg>
        <pc:picChg chg="add mod">
          <ac:chgData name="Lucas Jellema" userId="7e183fbb-84e0-44b3-9b03-0792bc8d162b" providerId="ADAL" clId="{E00A2188-8B0B-430A-A469-C10520CE4DF1}" dt="2019-03-27T16:05:38.699" v="1289"/>
          <ac:picMkLst>
            <pc:docMk/>
            <pc:sldMk cId="961951473" sldId="2892"/>
            <ac:picMk id="11" creationId="{80532D90-3F38-4BCE-A53B-F663414CBA40}"/>
          </ac:picMkLst>
        </pc:picChg>
        <pc:picChg chg="add mod">
          <ac:chgData name="Lucas Jellema" userId="7e183fbb-84e0-44b3-9b03-0792bc8d162b" providerId="ADAL" clId="{E00A2188-8B0B-430A-A469-C10520CE4DF1}" dt="2019-03-27T16:03:47.290" v="1257" actId="1076"/>
          <ac:picMkLst>
            <pc:docMk/>
            <pc:sldMk cId="961951473" sldId="2892"/>
            <ac:picMk id="1026" creationId="{19B3C2D2-52FC-42EF-83DA-330D034D42B5}"/>
          </ac:picMkLst>
        </pc:picChg>
        <pc:picChg chg="add mod">
          <ac:chgData name="Lucas Jellema" userId="7e183fbb-84e0-44b3-9b03-0792bc8d162b" providerId="ADAL" clId="{E00A2188-8B0B-430A-A469-C10520CE4DF1}" dt="2019-03-27T16:01:31.294" v="1202" actId="1076"/>
          <ac:picMkLst>
            <pc:docMk/>
            <pc:sldMk cId="961951473" sldId="2892"/>
            <ac:picMk id="1028" creationId="{45DBFF02-0B87-4FFD-B9F1-F557E1F9C69F}"/>
          </ac:picMkLst>
        </pc:picChg>
        <pc:picChg chg="add mod">
          <ac:chgData name="Lucas Jellema" userId="7e183fbb-84e0-44b3-9b03-0792bc8d162b" providerId="ADAL" clId="{E00A2188-8B0B-430A-A469-C10520CE4DF1}" dt="2019-03-27T16:03:48.572" v="1258" actId="1076"/>
          <ac:picMkLst>
            <pc:docMk/>
            <pc:sldMk cId="961951473" sldId="2892"/>
            <ac:picMk id="1030" creationId="{AB3F0E2A-E0AE-41C2-B3E8-AD6072B3E08B}"/>
          </ac:picMkLst>
        </pc:picChg>
        <pc:picChg chg="add mod">
          <ac:chgData name="Lucas Jellema" userId="7e183fbb-84e0-44b3-9b03-0792bc8d162b" providerId="ADAL" clId="{E00A2188-8B0B-430A-A469-C10520CE4DF1}" dt="2019-03-27T16:02:42.045" v="1215" actId="1076"/>
          <ac:picMkLst>
            <pc:docMk/>
            <pc:sldMk cId="961951473" sldId="2892"/>
            <ac:picMk id="1032" creationId="{FDF82B21-5705-4C29-BD43-518DD09DB4DD}"/>
          </ac:picMkLst>
        </pc:picChg>
        <pc:picChg chg="add mod">
          <ac:chgData name="Lucas Jellema" userId="7e183fbb-84e0-44b3-9b03-0792bc8d162b" providerId="ADAL" clId="{E00A2188-8B0B-430A-A469-C10520CE4DF1}" dt="2019-03-27T16:03:45.384" v="1256" actId="1076"/>
          <ac:picMkLst>
            <pc:docMk/>
            <pc:sldMk cId="961951473" sldId="2892"/>
            <ac:picMk id="1034" creationId="{3E51E20B-8F73-4F6B-8979-5B4A3629108B}"/>
          </ac:picMkLst>
        </pc:picChg>
        <pc:picChg chg="add mod">
          <ac:chgData name="Lucas Jellema" userId="7e183fbb-84e0-44b3-9b03-0792bc8d162b" providerId="ADAL" clId="{E00A2188-8B0B-430A-A469-C10520CE4DF1}" dt="2019-03-27T16:04:32.456" v="1280" actId="1076"/>
          <ac:picMkLst>
            <pc:docMk/>
            <pc:sldMk cId="961951473" sldId="2892"/>
            <ac:picMk id="1036" creationId="{BA4DED6F-622C-4426-B951-CF97DD2044D2}"/>
          </ac:picMkLst>
        </pc:picChg>
      </pc:sldChg>
      <pc:sldChg chg="addSp delSp modSp add">
        <pc:chgData name="Lucas Jellema" userId="7e183fbb-84e0-44b3-9b03-0792bc8d162b" providerId="ADAL" clId="{E00A2188-8B0B-430A-A469-C10520CE4DF1}" dt="2019-03-27T16:11:40.973" v="1543" actId="1076"/>
        <pc:sldMkLst>
          <pc:docMk/>
          <pc:sldMk cId="2116912371" sldId="2893"/>
        </pc:sldMkLst>
        <pc:spChg chg="mod">
          <ac:chgData name="Lucas Jellema" userId="7e183fbb-84e0-44b3-9b03-0792bc8d162b" providerId="ADAL" clId="{E00A2188-8B0B-430A-A469-C10520CE4DF1}" dt="2019-03-27T16:07:19.966" v="1330" actId="20577"/>
          <ac:spMkLst>
            <pc:docMk/>
            <pc:sldMk cId="2116912371" sldId="2893"/>
            <ac:spMk id="2" creationId="{1EBAE1BA-019D-4F6F-A450-42D3CEC326B9}"/>
          </ac:spMkLst>
        </pc:spChg>
        <pc:spChg chg="add mod">
          <ac:chgData name="Lucas Jellema" userId="7e183fbb-84e0-44b3-9b03-0792bc8d162b" providerId="ADAL" clId="{E00A2188-8B0B-430A-A469-C10520CE4DF1}" dt="2019-03-27T16:08:44.206" v="1414" actId="14100"/>
          <ac:spMkLst>
            <pc:docMk/>
            <pc:sldMk cId="2116912371" sldId="2893"/>
            <ac:spMk id="7" creationId="{9D3A23F3-E3D3-4DB5-BFE9-8E2B197B81DA}"/>
          </ac:spMkLst>
        </pc:spChg>
        <pc:spChg chg="add mod">
          <ac:chgData name="Lucas Jellema" userId="7e183fbb-84e0-44b3-9b03-0792bc8d162b" providerId="ADAL" clId="{E00A2188-8B0B-430A-A469-C10520CE4DF1}" dt="2019-03-27T16:09:07.301" v="1462" actId="14100"/>
          <ac:spMkLst>
            <pc:docMk/>
            <pc:sldMk cId="2116912371" sldId="2893"/>
            <ac:spMk id="8" creationId="{C5DD86B3-8EB7-4D51-92CD-908713C37BA1}"/>
          </ac:spMkLst>
        </pc:spChg>
        <pc:spChg chg="add mod">
          <ac:chgData name="Lucas Jellema" userId="7e183fbb-84e0-44b3-9b03-0792bc8d162b" providerId="ADAL" clId="{E00A2188-8B0B-430A-A469-C10520CE4DF1}" dt="2019-03-27T16:09:18.420" v="1464" actId="1076"/>
          <ac:spMkLst>
            <pc:docMk/>
            <pc:sldMk cId="2116912371" sldId="2893"/>
            <ac:spMk id="9" creationId="{A4249CE5-486B-492B-80ED-05EBFB9D9FD4}"/>
          </ac:spMkLst>
        </pc:spChg>
        <pc:spChg chg="add mod">
          <ac:chgData name="Lucas Jellema" userId="7e183fbb-84e0-44b3-9b03-0792bc8d162b" providerId="ADAL" clId="{E00A2188-8B0B-430A-A469-C10520CE4DF1}" dt="2019-03-27T16:11:40.973" v="1543" actId="1076"/>
          <ac:spMkLst>
            <pc:docMk/>
            <pc:sldMk cId="2116912371" sldId="2893"/>
            <ac:spMk id="11" creationId="{C5FFB1B5-30EA-439D-BA0A-54ED9092D5E1}"/>
          </ac:spMkLst>
        </pc:spChg>
        <pc:picChg chg="add del mod">
          <ac:chgData name="Lucas Jellema" userId="7e183fbb-84e0-44b3-9b03-0792bc8d162b" providerId="ADAL" clId="{E00A2188-8B0B-430A-A469-C10520CE4DF1}" dt="2019-03-27T16:07:38.010" v="1333" actId="478"/>
          <ac:picMkLst>
            <pc:docMk/>
            <pc:sldMk cId="2116912371" sldId="2893"/>
            <ac:picMk id="5" creationId="{DBBEB413-4F7D-4F42-BBDF-73E5DB95F5A0}"/>
          </ac:picMkLst>
        </pc:picChg>
        <pc:picChg chg="add mod">
          <ac:chgData name="Lucas Jellema" userId="7e183fbb-84e0-44b3-9b03-0792bc8d162b" providerId="ADAL" clId="{E00A2188-8B0B-430A-A469-C10520CE4DF1}" dt="2019-03-27T16:08:37.956" v="1412" actId="1076"/>
          <ac:picMkLst>
            <pc:docMk/>
            <pc:sldMk cId="2116912371" sldId="2893"/>
            <ac:picMk id="6" creationId="{8241923B-1298-4614-973D-372020031DA9}"/>
          </ac:picMkLst>
        </pc:picChg>
        <pc:picChg chg="add mod">
          <ac:chgData name="Lucas Jellema" userId="7e183fbb-84e0-44b3-9b03-0792bc8d162b" providerId="ADAL" clId="{E00A2188-8B0B-430A-A469-C10520CE4DF1}" dt="2019-03-27T16:11:01.827" v="1469" actId="1440"/>
          <ac:picMkLst>
            <pc:docMk/>
            <pc:sldMk cId="2116912371" sldId="2893"/>
            <ac:picMk id="10" creationId="{11531057-1B50-4D25-B4AC-7F3FAB2E8672}"/>
          </ac:picMkLst>
        </pc:picChg>
      </pc:sldChg>
      <pc:sldChg chg="addSp delSp modSp add">
        <pc:chgData name="Lucas Jellema" userId="7e183fbb-84e0-44b3-9b03-0792bc8d162b" providerId="ADAL" clId="{E00A2188-8B0B-430A-A469-C10520CE4DF1}" dt="2019-03-27T16:19:58.441" v="1842" actId="166"/>
        <pc:sldMkLst>
          <pc:docMk/>
          <pc:sldMk cId="1529364122" sldId="2894"/>
        </pc:sldMkLst>
        <pc:spChg chg="mod">
          <ac:chgData name="Lucas Jellema" userId="7e183fbb-84e0-44b3-9b03-0792bc8d162b" providerId="ADAL" clId="{E00A2188-8B0B-430A-A469-C10520CE4DF1}" dt="2019-03-27T16:16:13.300" v="1726" actId="1076"/>
          <ac:spMkLst>
            <pc:docMk/>
            <pc:sldMk cId="1529364122" sldId="2894"/>
            <ac:spMk id="7" creationId="{9D3A23F3-E3D3-4DB5-BFE9-8E2B197B81DA}"/>
          </ac:spMkLst>
        </pc:spChg>
        <pc:spChg chg="mod">
          <ac:chgData name="Lucas Jellema" userId="7e183fbb-84e0-44b3-9b03-0792bc8d162b" providerId="ADAL" clId="{E00A2188-8B0B-430A-A469-C10520CE4DF1}" dt="2019-03-27T16:16:13.300" v="1726" actId="1076"/>
          <ac:spMkLst>
            <pc:docMk/>
            <pc:sldMk cId="1529364122" sldId="2894"/>
            <ac:spMk id="8" creationId="{C5DD86B3-8EB7-4D51-92CD-908713C37BA1}"/>
          </ac:spMkLst>
        </pc:spChg>
        <pc:spChg chg="mod ord">
          <ac:chgData name="Lucas Jellema" userId="7e183fbb-84e0-44b3-9b03-0792bc8d162b" providerId="ADAL" clId="{E00A2188-8B0B-430A-A469-C10520CE4DF1}" dt="2019-03-27T16:19:40.504" v="1836" actId="1076"/>
          <ac:spMkLst>
            <pc:docMk/>
            <pc:sldMk cId="1529364122" sldId="2894"/>
            <ac:spMk id="9" creationId="{A4249CE5-486B-492B-80ED-05EBFB9D9FD4}"/>
          </ac:spMkLst>
        </pc:spChg>
        <pc:spChg chg="mod ord">
          <ac:chgData name="Lucas Jellema" userId="7e183fbb-84e0-44b3-9b03-0792bc8d162b" providerId="ADAL" clId="{E00A2188-8B0B-430A-A469-C10520CE4DF1}" dt="2019-03-27T16:19:58.441" v="1842" actId="166"/>
          <ac:spMkLst>
            <pc:docMk/>
            <pc:sldMk cId="1529364122" sldId="2894"/>
            <ac:spMk id="11" creationId="{C5FFB1B5-30EA-439D-BA0A-54ED9092D5E1}"/>
          </ac:spMkLst>
        </pc:spChg>
        <pc:picChg chg="add mod">
          <ac:chgData name="Lucas Jellema" userId="7e183fbb-84e0-44b3-9b03-0792bc8d162b" providerId="ADAL" clId="{E00A2188-8B0B-430A-A469-C10520CE4DF1}" dt="2019-03-27T16:16:13.300" v="1726" actId="1076"/>
          <ac:picMkLst>
            <pc:docMk/>
            <pc:sldMk cId="1529364122" sldId="2894"/>
            <ac:picMk id="5" creationId="{6913A134-F1C4-4D71-914F-A93B03B2D723}"/>
          </ac:picMkLst>
        </pc:picChg>
        <pc:picChg chg="del">
          <ac:chgData name="Lucas Jellema" userId="7e183fbb-84e0-44b3-9b03-0792bc8d162b" providerId="ADAL" clId="{E00A2188-8B0B-430A-A469-C10520CE4DF1}" dt="2019-03-27T16:13:43.519" v="1644" actId="478"/>
          <ac:picMkLst>
            <pc:docMk/>
            <pc:sldMk cId="1529364122" sldId="2894"/>
            <ac:picMk id="6" creationId="{8241923B-1298-4614-973D-372020031DA9}"/>
          </ac:picMkLst>
        </pc:picChg>
        <pc:picChg chg="del">
          <ac:chgData name="Lucas Jellema" userId="7e183fbb-84e0-44b3-9b03-0792bc8d162b" providerId="ADAL" clId="{E00A2188-8B0B-430A-A469-C10520CE4DF1}" dt="2019-03-27T16:13:55.647" v="1650" actId="478"/>
          <ac:picMkLst>
            <pc:docMk/>
            <pc:sldMk cId="1529364122" sldId="2894"/>
            <ac:picMk id="10" creationId="{11531057-1B50-4D25-B4AC-7F3FAB2E8672}"/>
          </ac:picMkLst>
        </pc:picChg>
        <pc:picChg chg="add mod">
          <ac:chgData name="Lucas Jellema" userId="7e183fbb-84e0-44b3-9b03-0792bc8d162b" providerId="ADAL" clId="{E00A2188-8B0B-430A-A469-C10520CE4DF1}" dt="2019-03-27T16:16:48.834" v="1735" actId="1076"/>
          <ac:picMkLst>
            <pc:docMk/>
            <pc:sldMk cId="1529364122" sldId="2894"/>
            <ac:picMk id="12" creationId="{9F3C1BC5-4598-4DDB-9835-96D24043EBE6}"/>
          </ac:picMkLst>
        </pc:picChg>
        <pc:picChg chg="add mod">
          <ac:chgData name="Lucas Jellema" userId="7e183fbb-84e0-44b3-9b03-0792bc8d162b" providerId="ADAL" clId="{E00A2188-8B0B-430A-A469-C10520CE4DF1}" dt="2019-03-27T16:16:30.618" v="1732" actId="1076"/>
          <ac:picMkLst>
            <pc:docMk/>
            <pc:sldMk cId="1529364122" sldId="2894"/>
            <ac:picMk id="13" creationId="{628CB75E-195E-413C-9698-FE48F5D866D4}"/>
          </ac:picMkLst>
        </pc:picChg>
        <pc:picChg chg="add mod">
          <ac:chgData name="Lucas Jellema" userId="7e183fbb-84e0-44b3-9b03-0792bc8d162b" providerId="ADAL" clId="{E00A2188-8B0B-430A-A469-C10520CE4DF1}" dt="2019-03-27T16:19:42.875" v="1837" actId="1076"/>
          <ac:picMkLst>
            <pc:docMk/>
            <pc:sldMk cId="1529364122" sldId="2894"/>
            <ac:picMk id="19" creationId="{E3FB6738-97DD-4D5D-862A-61DE938D3BCD}"/>
          </ac:picMkLst>
        </pc:picChg>
        <pc:picChg chg="add mod">
          <ac:chgData name="Lucas Jellema" userId="7e183fbb-84e0-44b3-9b03-0792bc8d162b" providerId="ADAL" clId="{E00A2188-8B0B-430A-A469-C10520CE4DF1}" dt="2019-03-27T16:19:48.280" v="1839" actId="1440"/>
          <ac:picMkLst>
            <pc:docMk/>
            <pc:sldMk cId="1529364122" sldId="2894"/>
            <ac:picMk id="20" creationId="{25FF2266-FFB9-4481-B7DD-178C5ECCD18E}"/>
          </ac:picMkLst>
        </pc:picChg>
        <pc:cxnChg chg="add mod">
          <ac:chgData name="Lucas Jellema" userId="7e183fbb-84e0-44b3-9b03-0792bc8d162b" providerId="ADAL" clId="{E00A2188-8B0B-430A-A469-C10520CE4DF1}" dt="2019-03-27T16:17:13.205" v="1738" actId="1582"/>
          <ac:cxnSpMkLst>
            <pc:docMk/>
            <pc:sldMk cId="1529364122" sldId="2894"/>
            <ac:cxnSpMk id="15" creationId="{45F6DC5F-B0CF-4F1A-AD6A-D9C9A5ACFE14}"/>
          </ac:cxnSpMkLst>
        </pc:cxnChg>
        <pc:cxnChg chg="add mod">
          <ac:chgData name="Lucas Jellema" userId="7e183fbb-84e0-44b3-9b03-0792bc8d162b" providerId="ADAL" clId="{E00A2188-8B0B-430A-A469-C10520CE4DF1}" dt="2019-03-27T16:17:13.205" v="1738" actId="1582"/>
          <ac:cxnSpMkLst>
            <pc:docMk/>
            <pc:sldMk cId="1529364122" sldId="2894"/>
            <ac:cxnSpMk id="17" creationId="{A5F687C2-0296-4FF7-9355-575C61E4AB75}"/>
          </ac:cxnSpMkLst>
        </pc:cxnChg>
      </pc:sldChg>
      <pc:sldChg chg="addSp delSp modSp add">
        <pc:chgData name="Lucas Jellema" userId="7e183fbb-84e0-44b3-9b03-0792bc8d162b" providerId="ADAL" clId="{E00A2188-8B0B-430A-A469-C10520CE4DF1}" dt="2019-03-27T16:36:15.775" v="2233" actId="14100"/>
        <pc:sldMkLst>
          <pc:docMk/>
          <pc:sldMk cId="308669111" sldId="2896"/>
        </pc:sldMkLst>
        <pc:spChg chg="del">
          <ac:chgData name="Lucas Jellema" userId="7e183fbb-84e0-44b3-9b03-0792bc8d162b" providerId="ADAL" clId="{E00A2188-8B0B-430A-A469-C10520CE4DF1}" dt="2019-03-27T16:21:39.066" v="1849"/>
          <ac:spMkLst>
            <pc:docMk/>
            <pc:sldMk cId="308669111" sldId="2896"/>
            <ac:spMk id="3" creationId="{4BAFDC6C-1BFB-4F64-ADB1-F6EBFF944544}"/>
          </ac:spMkLst>
        </pc:spChg>
        <pc:spChg chg="mod">
          <ac:chgData name="Lucas Jellema" userId="7e183fbb-84e0-44b3-9b03-0792bc8d162b" providerId="ADAL" clId="{E00A2188-8B0B-430A-A469-C10520CE4DF1}" dt="2019-03-27T16:23:39.204" v="1923" actId="1076"/>
          <ac:spMkLst>
            <pc:docMk/>
            <pc:sldMk cId="308669111" sldId="2896"/>
            <ac:spMk id="7" creationId="{9D3A23F3-E3D3-4DB5-BFE9-8E2B197B81DA}"/>
          </ac:spMkLst>
        </pc:spChg>
        <pc:spChg chg="mod">
          <ac:chgData name="Lucas Jellema" userId="7e183fbb-84e0-44b3-9b03-0792bc8d162b" providerId="ADAL" clId="{E00A2188-8B0B-430A-A469-C10520CE4DF1}" dt="2019-03-27T16:24:46.295" v="2040" actId="14100"/>
          <ac:spMkLst>
            <pc:docMk/>
            <pc:sldMk cId="308669111" sldId="2896"/>
            <ac:spMk id="8" creationId="{C5DD86B3-8EB7-4D51-92CD-908713C37BA1}"/>
          </ac:spMkLst>
        </pc:spChg>
        <pc:spChg chg="mod ord">
          <ac:chgData name="Lucas Jellema" userId="7e183fbb-84e0-44b3-9b03-0792bc8d162b" providerId="ADAL" clId="{E00A2188-8B0B-430A-A469-C10520CE4DF1}" dt="2019-03-27T16:23:34.985" v="1922" actId="1076"/>
          <ac:spMkLst>
            <pc:docMk/>
            <pc:sldMk cId="308669111" sldId="2896"/>
            <ac:spMk id="9" creationId="{A4249CE5-486B-492B-80ED-05EBFB9D9FD4}"/>
          </ac:spMkLst>
        </pc:spChg>
        <pc:spChg chg="del">
          <ac:chgData name="Lucas Jellema" userId="7e183fbb-84e0-44b3-9b03-0792bc8d162b" providerId="ADAL" clId="{E00A2188-8B0B-430A-A469-C10520CE4DF1}" dt="2019-03-27T16:23:07.696" v="1912" actId="478"/>
          <ac:spMkLst>
            <pc:docMk/>
            <pc:sldMk cId="308669111" sldId="2896"/>
            <ac:spMk id="11" creationId="{C5FFB1B5-30EA-439D-BA0A-54ED9092D5E1}"/>
          </ac:spMkLst>
        </pc:spChg>
        <pc:spChg chg="add mod">
          <ac:chgData name="Lucas Jellema" userId="7e183fbb-84e0-44b3-9b03-0792bc8d162b" providerId="ADAL" clId="{E00A2188-8B0B-430A-A469-C10520CE4DF1}" dt="2019-03-27T16:36:15.775" v="2233" actId="14100"/>
          <ac:spMkLst>
            <pc:docMk/>
            <pc:sldMk cId="308669111" sldId="2896"/>
            <ac:spMk id="21" creationId="{25C75A11-CE1A-419F-AB34-7D1E509CD9E5}"/>
          </ac:spMkLst>
        </pc:spChg>
        <pc:picChg chg="del">
          <ac:chgData name="Lucas Jellema" userId="7e183fbb-84e0-44b3-9b03-0792bc8d162b" providerId="ADAL" clId="{E00A2188-8B0B-430A-A469-C10520CE4DF1}" dt="2019-03-27T16:21:32.924" v="1846" actId="478"/>
          <ac:picMkLst>
            <pc:docMk/>
            <pc:sldMk cId="308669111" sldId="2896"/>
            <ac:picMk id="5" creationId="{6913A134-F1C4-4D71-914F-A93B03B2D723}"/>
          </ac:picMkLst>
        </pc:picChg>
        <pc:picChg chg="add del">
          <ac:chgData name="Lucas Jellema" userId="7e183fbb-84e0-44b3-9b03-0792bc8d162b" providerId="ADAL" clId="{E00A2188-8B0B-430A-A469-C10520CE4DF1}" dt="2019-03-27T16:21:36.388" v="1848" actId="478"/>
          <ac:picMkLst>
            <pc:docMk/>
            <pc:sldMk cId="308669111" sldId="2896"/>
            <ac:picMk id="6" creationId="{F1CD12B7-37CD-43E6-971B-E3791C436F9E}"/>
          </ac:picMkLst>
        </pc:picChg>
        <pc:picChg chg="del">
          <ac:chgData name="Lucas Jellema" userId="7e183fbb-84e0-44b3-9b03-0792bc8d162b" providerId="ADAL" clId="{E00A2188-8B0B-430A-A469-C10520CE4DF1}" dt="2019-03-27T16:22:59.050" v="1910" actId="478"/>
          <ac:picMkLst>
            <pc:docMk/>
            <pc:sldMk cId="308669111" sldId="2896"/>
            <ac:picMk id="12" creationId="{9F3C1BC5-4598-4DDB-9835-96D24043EBE6}"/>
          </ac:picMkLst>
        </pc:picChg>
        <pc:picChg chg="del">
          <ac:chgData name="Lucas Jellema" userId="7e183fbb-84e0-44b3-9b03-0792bc8d162b" providerId="ADAL" clId="{E00A2188-8B0B-430A-A469-C10520CE4DF1}" dt="2019-03-27T16:22:46.048" v="1904" actId="478"/>
          <ac:picMkLst>
            <pc:docMk/>
            <pc:sldMk cId="308669111" sldId="2896"/>
            <ac:picMk id="13" creationId="{628CB75E-195E-413C-9698-FE48F5D866D4}"/>
          </ac:picMkLst>
        </pc:picChg>
        <pc:picChg chg="add mod">
          <ac:chgData name="Lucas Jellema" userId="7e183fbb-84e0-44b3-9b03-0792bc8d162b" providerId="ADAL" clId="{E00A2188-8B0B-430A-A469-C10520CE4DF1}" dt="2019-03-27T16:23:14.642" v="1915" actId="1440"/>
          <ac:picMkLst>
            <pc:docMk/>
            <pc:sldMk cId="308669111" sldId="2896"/>
            <ac:picMk id="14" creationId="{481B90B9-9F81-455C-B237-B6BE0902C771}"/>
          </ac:picMkLst>
        </pc:picChg>
        <pc:picChg chg="add mod">
          <ac:chgData name="Lucas Jellema" userId="7e183fbb-84e0-44b3-9b03-0792bc8d162b" providerId="ADAL" clId="{E00A2188-8B0B-430A-A469-C10520CE4DF1}" dt="2019-03-27T16:23:22.420" v="1918" actId="1076"/>
          <ac:picMkLst>
            <pc:docMk/>
            <pc:sldMk cId="308669111" sldId="2896"/>
            <ac:picMk id="16" creationId="{F89C495B-7CB9-4CFB-A2E3-C5ED8E576DCF}"/>
          </ac:picMkLst>
        </pc:picChg>
        <pc:picChg chg="del">
          <ac:chgData name="Lucas Jellema" userId="7e183fbb-84e0-44b3-9b03-0792bc8d162b" providerId="ADAL" clId="{E00A2188-8B0B-430A-A469-C10520CE4DF1}" dt="2019-03-27T16:23:07.696" v="1912" actId="478"/>
          <ac:picMkLst>
            <pc:docMk/>
            <pc:sldMk cId="308669111" sldId="2896"/>
            <ac:picMk id="19" creationId="{E3FB6738-97DD-4D5D-862A-61DE938D3BCD}"/>
          </ac:picMkLst>
        </pc:picChg>
        <pc:picChg chg="del">
          <ac:chgData name="Lucas Jellema" userId="7e183fbb-84e0-44b3-9b03-0792bc8d162b" providerId="ADAL" clId="{E00A2188-8B0B-430A-A469-C10520CE4DF1}" dt="2019-03-27T16:23:07.696" v="1912" actId="478"/>
          <ac:picMkLst>
            <pc:docMk/>
            <pc:sldMk cId="308669111" sldId="2896"/>
            <ac:picMk id="20" creationId="{25FF2266-FFB9-4481-B7DD-178C5ECCD18E}"/>
          </ac:picMkLst>
        </pc:picChg>
        <pc:cxnChg chg="del mod">
          <ac:chgData name="Lucas Jellema" userId="7e183fbb-84e0-44b3-9b03-0792bc8d162b" providerId="ADAL" clId="{E00A2188-8B0B-430A-A469-C10520CE4DF1}" dt="2019-03-27T16:22:57.530" v="1909" actId="478"/>
          <ac:cxnSpMkLst>
            <pc:docMk/>
            <pc:sldMk cId="308669111" sldId="2896"/>
            <ac:cxnSpMk id="15" creationId="{45F6DC5F-B0CF-4F1A-AD6A-D9C9A5ACFE14}"/>
          </ac:cxnSpMkLst>
        </pc:cxnChg>
        <pc:cxnChg chg="del mod">
          <ac:chgData name="Lucas Jellema" userId="7e183fbb-84e0-44b3-9b03-0792bc8d162b" providerId="ADAL" clId="{E00A2188-8B0B-430A-A469-C10520CE4DF1}" dt="2019-03-27T16:23:01.150" v="1911" actId="478"/>
          <ac:cxnSpMkLst>
            <pc:docMk/>
            <pc:sldMk cId="308669111" sldId="2896"/>
            <ac:cxnSpMk id="17" creationId="{A5F687C2-0296-4FF7-9355-575C61E4AB75}"/>
          </ac:cxnSpMkLst>
        </pc:cxnChg>
      </pc:sldChg>
      <pc:sldChg chg="addSp delSp modSp add">
        <pc:chgData name="Lucas Jellema" userId="7e183fbb-84e0-44b3-9b03-0792bc8d162b" providerId="ADAL" clId="{E00A2188-8B0B-430A-A469-C10520CE4DF1}" dt="2019-03-27T16:26:59.913" v="2153" actId="20577"/>
        <pc:sldMkLst>
          <pc:docMk/>
          <pc:sldMk cId="3716641187" sldId="2897"/>
        </pc:sldMkLst>
        <pc:spChg chg="add del mod">
          <ac:chgData name="Lucas Jellema" userId="7e183fbb-84e0-44b3-9b03-0792bc8d162b" providerId="ADAL" clId="{E00A2188-8B0B-430A-A469-C10520CE4DF1}" dt="2019-03-27T16:26:18.277" v="2111" actId="478"/>
          <ac:spMkLst>
            <pc:docMk/>
            <pc:sldMk cId="3716641187" sldId="2897"/>
            <ac:spMk id="5" creationId="{849D9416-E79B-40F3-A288-C9AE34B0B3A4}"/>
          </ac:spMkLst>
        </pc:spChg>
        <pc:spChg chg="mod">
          <ac:chgData name="Lucas Jellema" userId="7e183fbb-84e0-44b3-9b03-0792bc8d162b" providerId="ADAL" clId="{E00A2188-8B0B-430A-A469-C10520CE4DF1}" dt="2019-03-27T16:26:59.913" v="2153" actId="20577"/>
          <ac:spMkLst>
            <pc:docMk/>
            <pc:sldMk cId="3716641187" sldId="2897"/>
            <ac:spMk id="7" creationId="{9D3A23F3-E3D3-4DB5-BFE9-8E2B197B81DA}"/>
          </ac:spMkLst>
        </pc:spChg>
        <pc:spChg chg="del">
          <ac:chgData name="Lucas Jellema" userId="7e183fbb-84e0-44b3-9b03-0792bc8d162b" providerId="ADAL" clId="{E00A2188-8B0B-430A-A469-C10520CE4DF1}" dt="2019-03-27T16:26:30.086" v="2115" actId="478"/>
          <ac:spMkLst>
            <pc:docMk/>
            <pc:sldMk cId="3716641187" sldId="2897"/>
            <ac:spMk id="8" creationId="{C5DD86B3-8EB7-4D51-92CD-908713C37BA1}"/>
          </ac:spMkLst>
        </pc:spChg>
        <pc:spChg chg="del">
          <ac:chgData name="Lucas Jellema" userId="7e183fbb-84e0-44b3-9b03-0792bc8d162b" providerId="ADAL" clId="{E00A2188-8B0B-430A-A469-C10520CE4DF1}" dt="2019-03-27T16:25:01.247" v="2043" actId="478"/>
          <ac:spMkLst>
            <pc:docMk/>
            <pc:sldMk cId="3716641187" sldId="2897"/>
            <ac:spMk id="9" creationId="{A4249CE5-486B-492B-80ED-05EBFB9D9FD4}"/>
          </ac:spMkLst>
        </pc:spChg>
        <pc:picChg chg="add mod ord">
          <ac:chgData name="Lucas Jellema" userId="7e183fbb-84e0-44b3-9b03-0792bc8d162b" providerId="ADAL" clId="{E00A2188-8B0B-430A-A469-C10520CE4DF1}" dt="2019-03-27T16:26:24.236" v="2114" actId="1076"/>
          <ac:picMkLst>
            <pc:docMk/>
            <pc:sldMk cId="3716641187" sldId="2897"/>
            <ac:picMk id="6" creationId="{AB5B69D7-A72F-4A81-9115-F776A05A54A4}"/>
          </ac:picMkLst>
        </pc:picChg>
        <pc:picChg chg="del">
          <ac:chgData name="Lucas Jellema" userId="7e183fbb-84e0-44b3-9b03-0792bc8d162b" providerId="ADAL" clId="{E00A2188-8B0B-430A-A469-C10520CE4DF1}" dt="2019-03-27T16:25:33.448" v="2106" actId="478"/>
          <ac:picMkLst>
            <pc:docMk/>
            <pc:sldMk cId="3716641187" sldId="2897"/>
            <ac:picMk id="14" creationId="{481B90B9-9F81-455C-B237-B6BE0902C771}"/>
          </ac:picMkLst>
        </pc:picChg>
        <pc:picChg chg="del">
          <ac:chgData name="Lucas Jellema" userId="7e183fbb-84e0-44b3-9b03-0792bc8d162b" providerId="ADAL" clId="{E00A2188-8B0B-430A-A469-C10520CE4DF1}" dt="2019-03-27T16:24:58.368" v="2042" actId="478"/>
          <ac:picMkLst>
            <pc:docMk/>
            <pc:sldMk cId="3716641187" sldId="2897"/>
            <ac:picMk id="16" creationId="{F89C495B-7CB9-4CFB-A2E3-C5ED8E576DCF}"/>
          </ac:picMkLst>
        </pc:picChg>
      </pc:sldChg>
      <pc:sldChg chg="addSp delSp modSp add">
        <pc:chgData name="Lucas Jellema" userId="7e183fbb-84e0-44b3-9b03-0792bc8d162b" providerId="ADAL" clId="{E00A2188-8B0B-430A-A469-C10520CE4DF1}" dt="2019-03-27T16:29:39.488" v="2161" actId="1440"/>
        <pc:sldMkLst>
          <pc:docMk/>
          <pc:sldMk cId="3300716104" sldId="2898"/>
        </pc:sldMkLst>
        <pc:spChg chg="mod">
          <ac:chgData name="Lucas Jellema" userId="7e183fbb-84e0-44b3-9b03-0792bc8d162b" providerId="ADAL" clId="{E00A2188-8B0B-430A-A469-C10520CE4DF1}" dt="2019-03-27T16:26:53.845" v="2149" actId="20577"/>
          <ac:spMkLst>
            <pc:docMk/>
            <pc:sldMk cId="3300716104" sldId="2898"/>
            <ac:spMk id="7" creationId="{9D3A23F3-E3D3-4DB5-BFE9-8E2B197B81DA}"/>
          </ac:spMkLst>
        </pc:spChg>
        <pc:picChg chg="add mod ord">
          <ac:chgData name="Lucas Jellema" userId="7e183fbb-84e0-44b3-9b03-0792bc8d162b" providerId="ADAL" clId="{E00A2188-8B0B-430A-A469-C10520CE4DF1}" dt="2019-03-27T16:29:39.488" v="2161" actId="1440"/>
          <ac:picMkLst>
            <pc:docMk/>
            <pc:sldMk cId="3300716104" sldId="2898"/>
            <ac:picMk id="3" creationId="{05A8E9AD-410D-421C-9B2F-1597B3A2117A}"/>
          </ac:picMkLst>
        </pc:picChg>
        <pc:picChg chg="del">
          <ac:chgData name="Lucas Jellema" userId="7e183fbb-84e0-44b3-9b03-0792bc8d162b" providerId="ADAL" clId="{E00A2188-8B0B-430A-A469-C10520CE4DF1}" dt="2019-03-27T16:27:03.609" v="2154" actId="478"/>
          <ac:picMkLst>
            <pc:docMk/>
            <pc:sldMk cId="3300716104" sldId="2898"/>
            <ac:picMk id="6" creationId="{AB5B69D7-A72F-4A81-9115-F776A05A54A4}"/>
          </ac:picMkLst>
        </pc:picChg>
      </pc:sldChg>
    </pc:docChg>
  </pc:docChgLst>
  <pc:docChgLst>
    <pc:chgData name="Lucas Jellema" userId="7e183fbb-84e0-44b3-9b03-0792bc8d162b" providerId="ADAL" clId="{76844F2F-0197-4CCF-B5BD-436FDCFE3E68}"/>
    <pc:docChg chg="undo custSel addSld delSld modSld sldOrd modSection">
      <pc:chgData name="Lucas Jellema" userId="7e183fbb-84e0-44b3-9b03-0792bc8d162b" providerId="ADAL" clId="{76844F2F-0197-4CCF-B5BD-436FDCFE3E68}" dt="2019-03-25T08:11:37.020" v="2873" actId="20577"/>
      <pc:docMkLst>
        <pc:docMk/>
      </pc:docMkLst>
      <pc:sldChg chg="addSp modSp">
        <pc:chgData name="Lucas Jellema" userId="7e183fbb-84e0-44b3-9b03-0792bc8d162b" providerId="ADAL" clId="{76844F2F-0197-4CCF-B5BD-436FDCFE3E68}" dt="2019-03-25T07:58:34.686" v="2380" actId="1076"/>
        <pc:sldMkLst>
          <pc:docMk/>
          <pc:sldMk cId="382961870" sldId="497"/>
        </pc:sldMkLst>
        <pc:spChg chg="mod">
          <ac:chgData name="Lucas Jellema" userId="7e183fbb-84e0-44b3-9b03-0792bc8d162b" providerId="ADAL" clId="{76844F2F-0197-4CCF-B5BD-436FDCFE3E68}" dt="2019-03-24T21:37:53.983" v="2" actId="5793"/>
          <ac:spMkLst>
            <pc:docMk/>
            <pc:sldMk cId="382961870" sldId="497"/>
            <ac:spMk id="6" creationId="{00000000-0000-0000-0000-000000000000}"/>
          </ac:spMkLst>
        </pc:spChg>
        <pc:spChg chg="mod">
          <ac:chgData name="Lucas Jellema" userId="7e183fbb-84e0-44b3-9b03-0792bc8d162b" providerId="ADAL" clId="{76844F2F-0197-4CCF-B5BD-436FDCFE3E68}" dt="2019-03-25T07:58:27.731" v="2379" actId="20577"/>
          <ac:spMkLst>
            <pc:docMk/>
            <pc:sldMk cId="382961870" sldId="497"/>
            <ac:spMk id="48" creationId="{00000000-0000-0000-0000-000000000000}"/>
          </ac:spMkLst>
        </pc:spChg>
        <pc:picChg chg="add mod">
          <ac:chgData name="Lucas Jellema" userId="7e183fbb-84e0-44b3-9b03-0792bc8d162b" providerId="ADAL" clId="{76844F2F-0197-4CCF-B5BD-436FDCFE3E68}" dt="2019-03-25T07:58:34.686" v="2380" actId="1076"/>
          <ac:picMkLst>
            <pc:docMk/>
            <pc:sldMk cId="382961870" sldId="497"/>
            <ac:picMk id="9" creationId="{435DA683-2011-4126-8B33-30FBFE557DDB}"/>
          </ac:picMkLst>
        </pc:picChg>
      </pc:sldChg>
      <pc:sldChg chg="add">
        <pc:chgData name="Lucas Jellema" userId="7e183fbb-84e0-44b3-9b03-0792bc8d162b" providerId="ADAL" clId="{76844F2F-0197-4CCF-B5BD-436FDCFE3E68}" dt="2019-03-25T07:52:16.745" v="2345"/>
        <pc:sldMkLst>
          <pc:docMk/>
          <pc:sldMk cId="4048099687" sldId="504"/>
        </pc:sldMkLst>
      </pc:sldChg>
      <pc:sldChg chg="add">
        <pc:chgData name="Lucas Jellema" userId="7e183fbb-84e0-44b3-9b03-0792bc8d162b" providerId="ADAL" clId="{76844F2F-0197-4CCF-B5BD-436FDCFE3E68}" dt="2019-03-25T07:52:16.745" v="2345"/>
        <pc:sldMkLst>
          <pc:docMk/>
          <pc:sldMk cId="3881794405" sldId="505"/>
        </pc:sldMkLst>
      </pc:sldChg>
      <pc:sldChg chg="add">
        <pc:chgData name="Lucas Jellema" userId="7e183fbb-84e0-44b3-9b03-0792bc8d162b" providerId="ADAL" clId="{76844F2F-0197-4CCF-B5BD-436FDCFE3E68}" dt="2019-03-25T07:52:16.745" v="2345"/>
        <pc:sldMkLst>
          <pc:docMk/>
          <pc:sldMk cId="2750889416" sldId="506"/>
        </pc:sldMkLst>
      </pc:sldChg>
      <pc:sldChg chg="add">
        <pc:chgData name="Lucas Jellema" userId="7e183fbb-84e0-44b3-9b03-0792bc8d162b" providerId="ADAL" clId="{76844F2F-0197-4CCF-B5BD-436FDCFE3E68}" dt="2019-03-25T07:52:16.745" v="2345"/>
        <pc:sldMkLst>
          <pc:docMk/>
          <pc:sldMk cId="3379262692" sldId="508"/>
        </pc:sldMkLst>
      </pc:sldChg>
      <pc:sldChg chg="addSp modSp add modAnim">
        <pc:chgData name="Lucas Jellema" userId="7e183fbb-84e0-44b3-9b03-0792bc8d162b" providerId="ADAL" clId="{76844F2F-0197-4CCF-B5BD-436FDCFE3E68}" dt="2019-03-25T07:56:49.714" v="2350"/>
        <pc:sldMkLst>
          <pc:docMk/>
          <pc:sldMk cId="3095432002" sldId="513"/>
        </pc:sldMkLst>
        <pc:spChg chg="add mod">
          <ac:chgData name="Lucas Jellema" userId="7e183fbb-84e0-44b3-9b03-0792bc8d162b" providerId="ADAL" clId="{76844F2F-0197-4CCF-B5BD-436FDCFE3E68}" dt="2019-03-25T07:56:40.114" v="2349" actId="1076"/>
          <ac:spMkLst>
            <pc:docMk/>
            <pc:sldMk cId="3095432002" sldId="513"/>
            <ac:spMk id="11" creationId="{3A6E06DB-046D-4B94-A328-9506A42D0F49}"/>
          </ac:spMkLst>
        </pc:spChg>
      </pc:sldChg>
      <pc:sldChg chg="addSp delSp modSp add">
        <pc:chgData name="Lucas Jellema" userId="7e183fbb-84e0-44b3-9b03-0792bc8d162b" providerId="ADAL" clId="{76844F2F-0197-4CCF-B5BD-436FDCFE3E68}" dt="2019-03-25T07:44:35.916" v="2339" actId="1035"/>
        <pc:sldMkLst>
          <pc:docMk/>
          <pc:sldMk cId="3231494577" sldId="519"/>
        </pc:sldMkLst>
        <pc:picChg chg="del">
          <ac:chgData name="Lucas Jellema" userId="7e183fbb-84e0-44b3-9b03-0792bc8d162b" providerId="ADAL" clId="{76844F2F-0197-4CCF-B5BD-436FDCFE3E68}" dt="2019-03-25T07:44:30.546" v="2336" actId="478"/>
          <ac:picMkLst>
            <pc:docMk/>
            <pc:sldMk cId="3231494577" sldId="519"/>
            <ac:picMk id="6" creationId="{EA12835F-ED29-43F1-8107-62B46D785C05}"/>
          </ac:picMkLst>
        </pc:picChg>
        <pc:picChg chg="add mod">
          <ac:chgData name="Lucas Jellema" userId="7e183fbb-84e0-44b3-9b03-0792bc8d162b" providerId="ADAL" clId="{76844F2F-0197-4CCF-B5BD-436FDCFE3E68}" dt="2019-03-25T07:44:35.916" v="2339" actId="1035"/>
          <ac:picMkLst>
            <pc:docMk/>
            <pc:sldMk cId="3231494577" sldId="519"/>
            <ac:picMk id="7" creationId="{0AECE280-BDA6-4C5A-840D-60F01DF49855}"/>
          </ac:picMkLst>
        </pc:picChg>
      </pc:sldChg>
      <pc:sldChg chg="add">
        <pc:chgData name="Lucas Jellema" userId="7e183fbb-84e0-44b3-9b03-0792bc8d162b" providerId="ADAL" clId="{76844F2F-0197-4CCF-B5BD-436FDCFE3E68}" dt="2019-03-25T08:09:07.158" v="2844"/>
        <pc:sldMkLst>
          <pc:docMk/>
          <pc:sldMk cId="3165701321" sldId="578"/>
        </pc:sldMkLst>
      </pc:sldChg>
      <pc:sldChg chg="add">
        <pc:chgData name="Lucas Jellema" userId="7e183fbb-84e0-44b3-9b03-0792bc8d162b" providerId="ADAL" clId="{76844F2F-0197-4CCF-B5BD-436FDCFE3E68}" dt="2019-03-25T07:47:12.697" v="2341"/>
        <pc:sldMkLst>
          <pc:docMk/>
          <pc:sldMk cId="849509935" sldId="2786"/>
        </pc:sldMkLst>
      </pc:sldChg>
      <pc:sldChg chg="add modTransition">
        <pc:chgData name="Lucas Jellema" userId="7e183fbb-84e0-44b3-9b03-0792bc8d162b" providerId="ADAL" clId="{76844F2F-0197-4CCF-B5BD-436FDCFE3E68}" dt="2019-03-25T07:49:28.105" v="2344"/>
        <pc:sldMkLst>
          <pc:docMk/>
          <pc:sldMk cId="1132302619" sldId="2789"/>
        </pc:sldMkLst>
      </pc:sldChg>
      <pc:sldChg chg="modSp add modAnim">
        <pc:chgData name="Lucas Jellema" userId="7e183fbb-84e0-44b3-9b03-0792bc8d162b" providerId="ADAL" clId="{76844F2F-0197-4CCF-B5BD-436FDCFE3E68}" dt="2019-03-25T06:59:54.319" v="1160" actId="20577"/>
        <pc:sldMkLst>
          <pc:docMk/>
          <pc:sldMk cId="4117790979" sldId="2828"/>
        </pc:sldMkLst>
        <pc:spChg chg="mod">
          <ac:chgData name="Lucas Jellema" userId="7e183fbb-84e0-44b3-9b03-0792bc8d162b" providerId="ADAL" clId="{76844F2F-0197-4CCF-B5BD-436FDCFE3E68}" dt="2019-03-25T06:58:49.407" v="1026" actId="20577"/>
          <ac:spMkLst>
            <pc:docMk/>
            <pc:sldMk cId="4117790979" sldId="2828"/>
            <ac:spMk id="4" creationId="{E40A0D94-B6C9-4075-9216-2BF6FF8D3F4B}"/>
          </ac:spMkLst>
        </pc:spChg>
        <pc:spChg chg="mod">
          <ac:chgData name="Lucas Jellema" userId="7e183fbb-84e0-44b3-9b03-0792bc8d162b" providerId="ADAL" clId="{76844F2F-0197-4CCF-B5BD-436FDCFE3E68}" dt="2019-03-25T06:59:54.319" v="1160" actId="20577"/>
          <ac:spMkLst>
            <pc:docMk/>
            <pc:sldMk cId="4117790979" sldId="2828"/>
            <ac:spMk id="5" creationId="{EBA9A2D7-8755-4B45-9234-F75A2DAE8CA4}"/>
          </ac:spMkLst>
        </pc:spChg>
      </pc:sldChg>
      <pc:sldChg chg="delSp modSp add">
        <pc:chgData name="Lucas Jellema" userId="7e183fbb-84e0-44b3-9b03-0792bc8d162b" providerId="ADAL" clId="{76844F2F-0197-4CCF-B5BD-436FDCFE3E68}" dt="2019-03-25T07:04:12.453" v="1755" actId="1035"/>
        <pc:sldMkLst>
          <pc:docMk/>
          <pc:sldMk cId="4118734756" sldId="2831"/>
        </pc:sldMkLst>
        <pc:spChg chg="mod">
          <ac:chgData name="Lucas Jellema" userId="7e183fbb-84e0-44b3-9b03-0792bc8d162b" providerId="ADAL" clId="{76844F2F-0197-4CCF-B5BD-436FDCFE3E68}" dt="2019-03-25T07:04:12.453" v="1755" actId="1035"/>
          <ac:spMkLst>
            <pc:docMk/>
            <pc:sldMk cId="4118734756" sldId="2831"/>
            <ac:spMk id="5" creationId="{BE2C4167-5E37-4696-A1EB-B9A10E073C5F}"/>
          </ac:spMkLst>
        </pc:spChg>
        <pc:spChg chg="mod">
          <ac:chgData name="Lucas Jellema" userId="7e183fbb-84e0-44b3-9b03-0792bc8d162b" providerId="ADAL" clId="{76844F2F-0197-4CCF-B5BD-436FDCFE3E68}" dt="2019-03-25T07:04:12.453" v="1755" actId="1035"/>
          <ac:spMkLst>
            <pc:docMk/>
            <pc:sldMk cId="4118734756" sldId="2831"/>
            <ac:spMk id="6" creationId="{E33FEA80-29B9-47A5-883D-D341DF14B657}"/>
          </ac:spMkLst>
        </pc:spChg>
        <pc:spChg chg="mod">
          <ac:chgData name="Lucas Jellema" userId="7e183fbb-84e0-44b3-9b03-0792bc8d162b" providerId="ADAL" clId="{76844F2F-0197-4CCF-B5BD-436FDCFE3E68}" dt="2019-03-25T07:04:12.453" v="1755" actId="1035"/>
          <ac:spMkLst>
            <pc:docMk/>
            <pc:sldMk cId="4118734756" sldId="2831"/>
            <ac:spMk id="7" creationId="{001F0AA9-3C2F-4107-9A33-0C3C089EF473}"/>
          </ac:spMkLst>
        </pc:spChg>
        <pc:spChg chg="mod">
          <ac:chgData name="Lucas Jellema" userId="7e183fbb-84e0-44b3-9b03-0792bc8d162b" providerId="ADAL" clId="{76844F2F-0197-4CCF-B5BD-436FDCFE3E68}" dt="2019-03-25T07:04:12.453" v="1755" actId="1035"/>
          <ac:spMkLst>
            <pc:docMk/>
            <pc:sldMk cId="4118734756" sldId="2831"/>
            <ac:spMk id="8" creationId="{A8D5E5BC-CA65-45C9-AB58-27F8F8899C20}"/>
          </ac:spMkLst>
        </pc:spChg>
        <pc:spChg chg="mod">
          <ac:chgData name="Lucas Jellema" userId="7e183fbb-84e0-44b3-9b03-0792bc8d162b" providerId="ADAL" clId="{76844F2F-0197-4CCF-B5BD-436FDCFE3E68}" dt="2019-03-25T07:04:12.453" v="1755" actId="1035"/>
          <ac:spMkLst>
            <pc:docMk/>
            <pc:sldMk cId="4118734756" sldId="2831"/>
            <ac:spMk id="11" creationId="{6578317B-749F-48D6-AEA1-01D5EBF0F30D}"/>
          </ac:spMkLst>
        </pc:spChg>
        <pc:spChg chg="mod">
          <ac:chgData name="Lucas Jellema" userId="7e183fbb-84e0-44b3-9b03-0792bc8d162b" providerId="ADAL" clId="{76844F2F-0197-4CCF-B5BD-436FDCFE3E68}" dt="2019-03-25T07:04:12.453" v="1755" actId="1035"/>
          <ac:spMkLst>
            <pc:docMk/>
            <pc:sldMk cId="4118734756" sldId="2831"/>
            <ac:spMk id="12" creationId="{5C2FB4A9-F9A3-4BB3-B17F-B71CC6756F3A}"/>
          </ac:spMkLst>
        </pc:spChg>
        <pc:spChg chg="mod">
          <ac:chgData name="Lucas Jellema" userId="7e183fbb-84e0-44b3-9b03-0792bc8d162b" providerId="ADAL" clId="{76844F2F-0197-4CCF-B5BD-436FDCFE3E68}" dt="2019-03-25T07:04:12.453" v="1755" actId="1035"/>
          <ac:spMkLst>
            <pc:docMk/>
            <pc:sldMk cId="4118734756" sldId="2831"/>
            <ac:spMk id="13" creationId="{BC011DD3-C39B-413A-8866-CA8389328563}"/>
          </ac:spMkLst>
        </pc:spChg>
        <pc:spChg chg="mod">
          <ac:chgData name="Lucas Jellema" userId="7e183fbb-84e0-44b3-9b03-0792bc8d162b" providerId="ADAL" clId="{76844F2F-0197-4CCF-B5BD-436FDCFE3E68}" dt="2019-03-25T07:04:12.453" v="1755" actId="1035"/>
          <ac:spMkLst>
            <pc:docMk/>
            <pc:sldMk cId="4118734756" sldId="2831"/>
            <ac:spMk id="14" creationId="{CFCCEC8A-6DA9-410D-994D-2F8849771B91}"/>
          </ac:spMkLst>
        </pc:spChg>
        <pc:spChg chg="mod">
          <ac:chgData name="Lucas Jellema" userId="7e183fbb-84e0-44b3-9b03-0792bc8d162b" providerId="ADAL" clId="{76844F2F-0197-4CCF-B5BD-436FDCFE3E68}" dt="2019-03-25T07:04:12.453" v="1755" actId="1035"/>
          <ac:spMkLst>
            <pc:docMk/>
            <pc:sldMk cId="4118734756" sldId="2831"/>
            <ac:spMk id="15" creationId="{AB14B637-6B16-4B98-A4A9-607AB72C01D1}"/>
          </ac:spMkLst>
        </pc:spChg>
        <pc:spChg chg="mod">
          <ac:chgData name="Lucas Jellema" userId="7e183fbb-84e0-44b3-9b03-0792bc8d162b" providerId="ADAL" clId="{76844F2F-0197-4CCF-B5BD-436FDCFE3E68}" dt="2019-03-25T07:04:12.453" v="1755" actId="1035"/>
          <ac:spMkLst>
            <pc:docMk/>
            <pc:sldMk cId="4118734756" sldId="2831"/>
            <ac:spMk id="16" creationId="{B515987B-4C90-432E-A4D8-15008CD1E461}"/>
          </ac:spMkLst>
        </pc:spChg>
        <pc:spChg chg="mod">
          <ac:chgData name="Lucas Jellema" userId="7e183fbb-84e0-44b3-9b03-0792bc8d162b" providerId="ADAL" clId="{76844F2F-0197-4CCF-B5BD-436FDCFE3E68}" dt="2019-03-25T07:04:12.453" v="1755" actId="1035"/>
          <ac:spMkLst>
            <pc:docMk/>
            <pc:sldMk cId="4118734756" sldId="2831"/>
            <ac:spMk id="17" creationId="{74DEC6E8-E2A5-4DE7-A86D-27C244843F49}"/>
          </ac:spMkLst>
        </pc:spChg>
        <pc:spChg chg="mod">
          <ac:chgData name="Lucas Jellema" userId="7e183fbb-84e0-44b3-9b03-0792bc8d162b" providerId="ADAL" clId="{76844F2F-0197-4CCF-B5BD-436FDCFE3E68}" dt="2019-03-25T07:04:12.453" v="1755" actId="1035"/>
          <ac:spMkLst>
            <pc:docMk/>
            <pc:sldMk cId="4118734756" sldId="2831"/>
            <ac:spMk id="18" creationId="{A05EAC26-F26C-495C-B45C-928CE12DA79D}"/>
          </ac:spMkLst>
        </pc:spChg>
        <pc:spChg chg="mod">
          <ac:chgData name="Lucas Jellema" userId="7e183fbb-84e0-44b3-9b03-0792bc8d162b" providerId="ADAL" clId="{76844F2F-0197-4CCF-B5BD-436FDCFE3E68}" dt="2019-03-25T07:04:12.453" v="1755" actId="1035"/>
          <ac:spMkLst>
            <pc:docMk/>
            <pc:sldMk cId="4118734756" sldId="2831"/>
            <ac:spMk id="19" creationId="{B511F96C-A13F-41FD-A270-9BC6693E792F}"/>
          </ac:spMkLst>
        </pc:spChg>
        <pc:spChg chg="mod">
          <ac:chgData name="Lucas Jellema" userId="7e183fbb-84e0-44b3-9b03-0792bc8d162b" providerId="ADAL" clId="{76844F2F-0197-4CCF-B5BD-436FDCFE3E68}" dt="2019-03-25T07:04:12.453" v="1755" actId="1035"/>
          <ac:spMkLst>
            <pc:docMk/>
            <pc:sldMk cId="4118734756" sldId="2831"/>
            <ac:spMk id="20" creationId="{EEFD44DE-AB3C-4C0B-8512-FC2BDC3DF42F}"/>
          </ac:spMkLst>
        </pc:spChg>
        <pc:picChg chg="del">
          <ac:chgData name="Lucas Jellema" userId="7e183fbb-84e0-44b3-9b03-0792bc8d162b" providerId="ADAL" clId="{76844F2F-0197-4CCF-B5BD-436FDCFE3E68}" dt="2019-03-25T07:04:02.872" v="1712" actId="478"/>
          <ac:picMkLst>
            <pc:docMk/>
            <pc:sldMk cId="4118734756" sldId="2831"/>
            <ac:picMk id="2049" creationId="{E4FF413C-3E10-42B7-B8FD-48331D9835AC}"/>
          </ac:picMkLst>
        </pc:picChg>
      </pc:sldChg>
      <pc:sldChg chg="add">
        <pc:chgData name="Lucas Jellema" userId="7e183fbb-84e0-44b3-9b03-0792bc8d162b" providerId="ADAL" clId="{76844F2F-0197-4CCF-B5BD-436FDCFE3E68}" dt="2019-03-25T06:58:35.984" v="1009"/>
        <pc:sldMkLst>
          <pc:docMk/>
          <pc:sldMk cId="3367749169" sldId="2833"/>
        </pc:sldMkLst>
      </pc:sldChg>
      <pc:sldChg chg="add">
        <pc:chgData name="Lucas Jellema" userId="7e183fbb-84e0-44b3-9b03-0792bc8d162b" providerId="ADAL" clId="{76844F2F-0197-4CCF-B5BD-436FDCFE3E68}" dt="2019-03-25T06:58:35.984" v="1009"/>
        <pc:sldMkLst>
          <pc:docMk/>
          <pc:sldMk cId="1282659780" sldId="2834"/>
        </pc:sldMkLst>
      </pc:sldChg>
      <pc:sldChg chg="addSp delSp modSp add modAnim">
        <pc:chgData name="Lucas Jellema" userId="7e183fbb-84e0-44b3-9b03-0792bc8d162b" providerId="ADAL" clId="{76844F2F-0197-4CCF-B5BD-436FDCFE3E68}" dt="2019-03-25T08:10:31.358" v="2850"/>
        <pc:sldMkLst>
          <pc:docMk/>
          <pc:sldMk cId="4291175345" sldId="2835"/>
        </pc:sldMkLst>
        <pc:spChg chg="del">
          <ac:chgData name="Lucas Jellema" userId="7e183fbb-84e0-44b3-9b03-0792bc8d162b" providerId="ADAL" clId="{76844F2F-0197-4CCF-B5BD-436FDCFE3E68}" dt="2019-03-25T08:10:04.410" v="2846" actId="478"/>
          <ac:spMkLst>
            <pc:docMk/>
            <pc:sldMk cId="4291175345" sldId="2835"/>
            <ac:spMk id="5" creationId="{BE2C4167-5E37-4696-A1EB-B9A10E073C5F}"/>
          </ac:spMkLst>
        </pc:spChg>
        <pc:spChg chg="del">
          <ac:chgData name="Lucas Jellema" userId="7e183fbb-84e0-44b3-9b03-0792bc8d162b" providerId="ADAL" clId="{76844F2F-0197-4CCF-B5BD-436FDCFE3E68}" dt="2019-03-25T08:10:04.410" v="2846" actId="478"/>
          <ac:spMkLst>
            <pc:docMk/>
            <pc:sldMk cId="4291175345" sldId="2835"/>
            <ac:spMk id="6" creationId="{E33FEA80-29B9-47A5-883D-D341DF14B657}"/>
          </ac:spMkLst>
        </pc:spChg>
        <pc:spChg chg="del">
          <ac:chgData name="Lucas Jellema" userId="7e183fbb-84e0-44b3-9b03-0792bc8d162b" providerId="ADAL" clId="{76844F2F-0197-4CCF-B5BD-436FDCFE3E68}" dt="2019-03-25T08:10:04.410" v="2846" actId="478"/>
          <ac:spMkLst>
            <pc:docMk/>
            <pc:sldMk cId="4291175345" sldId="2835"/>
            <ac:spMk id="7" creationId="{001F0AA9-3C2F-4107-9A33-0C3C089EF473}"/>
          </ac:spMkLst>
        </pc:spChg>
        <pc:spChg chg="del">
          <ac:chgData name="Lucas Jellema" userId="7e183fbb-84e0-44b3-9b03-0792bc8d162b" providerId="ADAL" clId="{76844F2F-0197-4CCF-B5BD-436FDCFE3E68}" dt="2019-03-25T08:10:04.410" v="2846" actId="478"/>
          <ac:spMkLst>
            <pc:docMk/>
            <pc:sldMk cId="4291175345" sldId="2835"/>
            <ac:spMk id="8" creationId="{A8D5E5BC-CA65-45C9-AB58-27F8F8899C20}"/>
          </ac:spMkLst>
        </pc:spChg>
        <pc:spChg chg="mod">
          <ac:chgData name="Lucas Jellema" userId="7e183fbb-84e0-44b3-9b03-0792bc8d162b" providerId="ADAL" clId="{76844F2F-0197-4CCF-B5BD-436FDCFE3E68}" dt="2019-03-25T07:04:29.812" v="1786" actId="20577"/>
          <ac:spMkLst>
            <pc:docMk/>
            <pc:sldMk cId="4291175345" sldId="2835"/>
            <ac:spMk id="10" creationId="{820B153A-4C6E-4FB1-9796-1EBF6448B7EC}"/>
          </ac:spMkLst>
        </pc:spChg>
        <pc:spChg chg="del">
          <ac:chgData name="Lucas Jellema" userId="7e183fbb-84e0-44b3-9b03-0792bc8d162b" providerId="ADAL" clId="{76844F2F-0197-4CCF-B5BD-436FDCFE3E68}" dt="2019-03-25T08:10:04.410" v="2846" actId="478"/>
          <ac:spMkLst>
            <pc:docMk/>
            <pc:sldMk cId="4291175345" sldId="2835"/>
            <ac:spMk id="11" creationId="{6578317B-749F-48D6-AEA1-01D5EBF0F30D}"/>
          </ac:spMkLst>
        </pc:spChg>
        <pc:spChg chg="del">
          <ac:chgData name="Lucas Jellema" userId="7e183fbb-84e0-44b3-9b03-0792bc8d162b" providerId="ADAL" clId="{76844F2F-0197-4CCF-B5BD-436FDCFE3E68}" dt="2019-03-25T08:10:04.410" v="2846" actId="478"/>
          <ac:spMkLst>
            <pc:docMk/>
            <pc:sldMk cId="4291175345" sldId="2835"/>
            <ac:spMk id="12" creationId="{5C2FB4A9-F9A3-4BB3-B17F-B71CC6756F3A}"/>
          </ac:spMkLst>
        </pc:spChg>
        <pc:spChg chg="del">
          <ac:chgData name="Lucas Jellema" userId="7e183fbb-84e0-44b3-9b03-0792bc8d162b" providerId="ADAL" clId="{76844F2F-0197-4CCF-B5BD-436FDCFE3E68}" dt="2019-03-25T08:10:04.410" v="2846" actId="478"/>
          <ac:spMkLst>
            <pc:docMk/>
            <pc:sldMk cId="4291175345" sldId="2835"/>
            <ac:spMk id="13" creationId="{BC011DD3-C39B-413A-8866-CA8389328563}"/>
          </ac:spMkLst>
        </pc:spChg>
        <pc:spChg chg="del">
          <ac:chgData name="Lucas Jellema" userId="7e183fbb-84e0-44b3-9b03-0792bc8d162b" providerId="ADAL" clId="{76844F2F-0197-4CCF-B5BD-436FDCFE3E68}" dt="2019-03-25T08:10:04.410" v="2846" actId="478"/>
          <ac:spMkLst>
            <pc:docMk/>
            <pc:sldMk cId="4291175345" sldId="2835"/>
            <ac:spMk id="14" creationId="{CFCCEC8A-6DA9-410D-994D-2F8849771B91}"/>
          </ac:spMkLst>
        </pc:spChg>
        <pc:spChg chg="del">
          <ac:chgData name="Lucas Jellema" userId="7e183fbb-84e0-44b3-9b03-0792bc8d162b" providerId="ADAL" clId="{76844F2F-0197-4CCF-B5BD-436FDCFE3E68}" dt="2019-03-25T08:10:04.410" v="2846" actId="478"/>
          <ac:spMkLst>
            <pc:docMk/>
            <pc:sldMk cId="4291175345" sldId="2835"/>
            <ac:spMk id="15" creationId="{AB14B637-6B16-4B98-A4A9-607AB72C01D1}"/>
          </ac:spMkLst>
        </pc:spChg>
        <pc:spChg chg="del">
          <ac:chgData name="Lucas Jellema" userId="7e183fbb-84e0-44b3-9b03-0792bc8d162b" providerId="ADAL" clId="{76844F2F-0197-4CCF-B5BD-436FDCFE3E68}" dt="2019-03-25T08:10:04.410" v="2846" actId="478"/>
          <ac:spMkLst>
            <pc:docMk/>
            <pc:sldMk cId="4291175345" sldId="2835"/>
            <ac:spMk id="16" creationId="{B515987B-4C90-432E-A4D8-15008CD1E461}"/>
          </ac:spMkLst>
        </pc:spChg>
        <pc:spChg chg="del">
          <ac:chgData name="Lucas Jellema" userId="7e183fbb-84e0-44b3-9b03-0792bc8d162b" providerId="ADAL" clId="{76844F2F-0197-4CCF-B5BD-436FDCFE3E68}" dt="2019-03-25T08:10:04.410" v="2846" actId="478"/>
          <ac:spMkLst>
            <pc:docMk/>
            <pc:sldMk cId="4291175345" sldId="2835"/>
            <ac:spMk id="17" creationId="{74DEC6E8-E2A5-4DE7-A86D-27C244843F49}"/>
          </ac:spMkLst>
        </pc:spChg>
        <pc:spChg chg="del">
          <ac:chgData name="Lucas Jellema" userId="7e183fbb-84e0-44b3-9b03-0792bc8d162b" providerId="ADAL" clId="{76844F2F-0197-4CCF-B5BD-436FDCFE3E68}" dt="2019-03-25T08:10:04.410" v="2846" actId="478"/>
          <ac:spMkLst>
            <pc:docMk/>
            <pc:sldMk cId="4291175345" sldId="2835"/>
            <ac:spMk id="18" creationId="{A05EAC26-F26C-495C-B45C-928CE12DA79D}"/>
          </ac:spMkLst>
        </pc:spChg>
        <pc:spChg chg="del">
          <ac:chgData name="Lucas Jellema" userId="7e183fbb-84e0-44b3-9b03-0792bc8d162b" providerId="ADAL" clId="{76844F2F-0197-4CCF-B5BD-436FDCFE3E68}" dt="2019-03-25T08:10:04.410" v="2846" actId="478"/>
          <ac:spMkLst>
            <pc:docMk/>
            <pc:sldMk cId="4291175345" sldId="2835"/>
            <ac:spMk id="19" creationId="{B511F96C-A13F-41FD-A270-9BC6693E792F}"/>
          </ac:spMkLst>
        </pc:spChg>
        <pc:spChg chg="del">
          <ac:chgData name="Lucas Jellema" userId="7e183fbb-84e0-44b3-9b03-0792bc8d162b" providerId="ADAL" clId="{76844F2F-0197-4CCF-B5BD-436FDCFE3E68}" dt="2019-03-25T08:10:04.410" v="2846" actId="478"/>
          <ac:spMkLst>
            <pc:docMk/>
            <pc:sldMk cId="4291175345" sldId="2835"/>
            <ac:spMk id="20" creationId="{EEFD44DE-AB3C-4C0B-8512-FC2BDC3DF42F}"/>
          </ac:spMkLst>
        </pc:spChg>
        <pc:spChg chg="add">
          <ac:chgData name="Lucas Jellema" userId="7e183fbb-84e0-44b3-9b03-0792bc8d162b" providerId="ADAL" clId="{76844F2F-0197-4CCF-B5BD-436FDCFE3E68}" dt="2019-03-25T08:10:10.697" v="2847"/>
          <ac:spMkLst>
            <pc:docMk/>
            <pc:sldMk cId="4291175345" sldId="2835"/>
            <ac:spMk id="22" creationId="{CB041C86-916A-4406-B633-796122A2396A}"/>
          </ac:spMkLst>
        </pc:spChg>
        <pc:spChg chg="add">
          <ac:chgData name="Lucas Jellema" userId="7e183fbb-84e0-44b3-9b03-0792bc8d162b" providerId="ADAL" clId="{76844F2F-0197-4CCF-B5BD-436FDCFE3E68}" dt="2019-03-25T08:10:10.697" v="2847"/>
          <ac:spMkLst>
            <pc:docMk/>
            <pc:sldMk cId="4291175345" sldId="2835"/>
            <ac:spMk id="23" creationId="{063E3737-DD97-4558-B430-3AF18057961F}"/>
          </ac:spMkLst>
        </pc:spChg>
        <pc:spChg chg="add">
          <ac:chgData name="Lucas Jellema" userId="7e183fbb-84e0-44b3-9b03-0792bc8d162b" providerId="ADAL" clId="{76844F2F-0197-4CCF-B5BD-436FDCFE3E68}" dt="2019-03-25T08:10:10.697" v="2847"/>
          <ac:spMkLst>
            <pc:docMk/>
            <pc:sldMk cId="4291175345" sldId="2835"/>
            <ac:spMk id="24" creationId="{15E8C8AA-32D4-45B2-AD43-F16A35D566AC}"/>
          </ac:spMkLst>
        </pc:spChg>
        <pc:spChg chg="add">
          <ac:chgData name="Lucas Jellema" userId="7e183fbb-84e0-44b3-9b03-0792bc8d162b" providerId="ADAL" clId="{76844F2F-0197-4CCF-B5BD-436FDCFE3E68}" dt="2019-03-25T08:10:10.697" v="2847"/>
          <ac:spMkLst>
            <pc:docMk/>
            <pc:sldMk cId="4291175345" sldId="2835"/>
            <ac:spMk id="25" creationId="{936A5CC8-771B-42CE-BD42-05053158DF4A}"/>
          </ac:spMkLst>
        </pc:spChg>
        <pc:spChg chg="add">
          <ac:chgData name="Lucas Jellema" userId="7e183fbb-84e0-44b3-9b03-0792bc8d162b" providerId="ADAL" clId="{76844F2F-0197-4CCF-B5BD-436FDCFE3E68}" dt="2019-03-25T08:10:10.697" v="2847"/>
          <ac:spMkLst>
            <pc:docMk/>
            <pc:sldMk cId="4291175345" sldId="2835"/>
            <ac:spMk id="26" creationId="{F6F01E2B-12E5-42AE-825D-F63F3F3D98D9}"/>
          </ac:spMkLst>
        </pc:spChg>
        <pc:spChg chg="add">
          <ac:chgData name="Lucas Jellema" userId="7e183fbb-84e0-44b3-9b03-0792bc8d162b" providerId="ADAL" clId="{76844F2F-0197-4CCF-B5BD-436FDCFE3E68}" dt="2019-03-25T08:10:10.697" v="2847"/>
          <ac:spMkLst>
            <pc:docMk/>
            <pc:sldMk cId="4291175345" sldId="2835"/>
            <ac:spMk id="27" creationId="{9A006E01-B5B4-4717-AFDC-5ADE85A4A3DA}"/>
          </ac:spMkLst>
        </pc:spChg>
        <pc:spChg chg="add">
          <ac:chgData name="Lucas Jellema" userId="7e183fbb-84e0-44b3-9b03-0792bc8d162b" providerId="ADAL" clId="{76844F2F-0197-4CCF-B5BD-436FDCFE3E68}" dt="2019-03-25T08:10:10.697" v="2847"/>
          <ac:spMkLst>
            <pc:docMk/>
            <pc:sldMk cId="4291175345" sldId="2835"/>
            <ac:spMk id="28" creationId="{1868C90B-8A24-4791-A19E-427204CE57B7}"/>
          </ac:spMkLst>
        </pc:spChg>
        <pc:spChg chg="add">
          <ac:chgData name="Lucas Jellema" userId="7e183fbb-84e0-44b3-9b03-0792bc8d162b" providerId="ADAL" clId="{76844F2F-0197-4CCF-B5BD-436FDCFE3E68}" dt="2019-03-25T08:10:10.697" v="2847"/>
          <ac:spMkLst>
            <pc:docMk/>
            <pc:sldMk cId="4291175345" sldId="2835"/>
            <ac:spMk id="29" creationId="{43579812-115F-4A7F-BC27-0EE62235FC00}"/>
          </ac:spMkLst>
        </pc:spChg>
        <pc:spChg chg="add">
          <ac:chgData name="Lucas Jellema" userId="7e183fbb-84e0-44b3-9b03-0792bc8d162b" providerId="ADAL" clId="{76844F2F-0197-4CCF-B5BD-436FDCFE3E68}" dt="2019-03-25T08:10:10.697" v="2847"/>
          <ac:spMkLst>
            <pc:docMk/>
            <pc:sldMk cId="4291175345" sldId="2835"/>
            <ac:spMk id="30" creationId="{6DA28398-2C2D-4DC2-BFDC-232313E8A9E1}"/>
          </ac:spMkLst>
        </pc:spChg>
        <pc:spChg chg="add">
          <ac:chgData name="Lucas Jellema" userId="7e183fbb-84e0-44b3-9b03-0792bc8d162b" providerId="ADAL" clId="{76844F2F-0197-4CCF-B5BD-436FDCFE3E68}" dt="2019-03-25T08:10:10.697" v="2847"/>
          <ac:spMkLst>
            <pc:docMk/>
            <pc:sldMk cId="4291175345" sldId="2835"/>
            <ac:spMk id="31" creationId="{52A4357C-5381-4B64-810E-05CF7949FD13}"/>
          </ac:spMkLst>
        </pc:spChg>
        <pc:spChg chg="add">
          <ac:chgData name="Lucas Jellema" userId="7e183fbb-84e0-44b3-9b03-0792bc8d162b" providerId="ADAL" clId="{76844F2F-0197-4CCF-B5BD-436FDCFE3E68}" dt="2019-03-25T08:10:10.697" v="2847"/>
          <ac:spMkLst>
            <pc:docMk/>
            <pc:sldMk cId="4291175345" sldId="2835"/>
            <ac:spMk id="32" creationId="{C9AF6F46-0124-4566-8FB5-382E113A2264}"/>
          </ac:spMkLst>
        </pc:spChg>
        <pc:spChg chg="add">
          <ac:chgData name="Lucas Jellema" userId="7e183fbb-84e0-44b3-9b03-0792bc8d162b" providerId="ADAL" clId="{76844F2F-0197-4CCF-B5BD-436FDCFE3E68}" dt="2019-03-25T08:10:10.697" v="2847"/>
          <ac:spMkLst>
            <pc:docMk/>
            <pc:sldMk cId="4291175345" sldId="2835"/>
            <ac:spMk id="33" creationId="{9E664216-A25D-445B-926D-E661A7CBFCDD}"/>
          </ac:spMkLst>
        </pc:spChg>
        <pc:spChg chg="add">
          <ac:chgData name="Lucas Jellema" userId="7e183fbb-84e0-44b3-9b03-0792bc8d162b" providerId="ADAL" clId="{76844F2F-0197-4CCF-B5BD-436FDCFE3E68}" dt="2019-03-25T08:10:10.697" v="2847"/>
          <ac:spMkLst>
            <pc:docMk/>
            <pc:sldMk cId="4291175345" sldId="2835"/>
            <ac:spMk id="34" creationId="{07715F55-6358-4AE9-849E-A3ADAAF09418}"/>
          </ac:spMkLst>
        </pc:spChg>
        <pc:spChg chg="add">
          <ac:chgData name="Lucas Jellema" userId="7e183fbb-84e0-44b3-9b03-0792bc8d162b" providerId="ADAL" clId="{76844F2F-0197-4CCF-B5BD-436FDCFE3E68}" dt="2019-03-25T08:10:10.697" v="2847"/>
          <ac:spMkLst>
            <pc:docMk/>
            <pc:sldMk cId="4291175345" sldId="2835"/>
            <ac:spMk id="35" creationId="{C1E9463B-19FA-4FEF-A2BA-CC0F14982A24}"/>
          </ac:spMkLst>
        </pc:spChg>
      </pc:sldChg>
      <pc:sldChg chg="modSp add">
        <pc:chgData name="Lucas Jellema" userId="7e183fbb-84e0-44b3-9b03-0792bc8d162b" providerId="ADAL" clId="{76844F2F-0197-4CCF-B5BD-436FDCFE3E68}" dt="2019-03-25T07:09:10.759" v="2066" actId="20577"/>
        <pc:sldMkLst>
          <pc:docMk/>
          <pc:sldMk cId="2636406444" sldId="2836"/>
        </pc:sldMkLst>
        <pc:spChg chg="mod">
          <ac:chgData name="Lucas Jellema" userId="7e183fbb-84e0-44b3-9b03-0792bc8d162b" providerId="ADAL" clId="{76844F2F-0197-4CCF-B5BD-436FDCFE3E68}" dt="2019-03-25T07:09:10.759" v="2066" actId="20577"/>
          <ac:spMkLst>
            <pc:docMk/>
            <pc:sldMk cId="2636406444" sldId="2836"/>
            <ac:spMk id="2" creationId="{47F2D5D5-1813-476D-8A43-5B0F18562A9D}"/>
          </ac:spMkLst>
        </pc:spChg>
        <pc:spChg chg="mod">
          <ac:chgData name="Lucas Jellema" userId="7e183fbb-84e0-44b3-9b03-0792bc8d162b" providerId="ADAL" clId="{76844F2F-0197-4CCF-B5BD-436FDCFE3E68}" dt="2019-03-25T07:09:05.168" v="2056" actId="6549"/>
          <ac:spMkLst>
            <pc:docMk/>
            <pc:sldMk cId="2636406444" sldId="2836"/>
            <ac:spMk id="3" creationId="{66F11142-40E0-4BC3-8FD6-00E1A7975250}"/>
          </ac:spMkLst>
        </pc:spChg>
      </pc:sldChg>
      <pc:sldChg chg="modSp add">
        <pc:chgData name="Lucas Jellema" userId="7e183fbb-84e0-44b3-9b03-0792bc8d162b" providerId="ADAL" clId="{76844F2F-0197-4CCF-B5BD-436FDCFE3E68}" dt="2019-03-25T08:10:56.019" v="2852" actId="20577"/>
        <pc:sldMkLst>
          <pc:docMk/>
          <pc:sldMk cId="1695307036" sldId="2839"/>
        </pc:sldMkLst>
        <pc:spChg chg="mod">
          <ac:chgData name="Lucas Jellema" userId="7e183fbb-84e0-44b3-9b03-0792bc8d162b" providerId="ADAL" clId="{76844F2F-0197-4CCF-B5BD-436FDCFE3E68}" dt="2019-03-25T08:10:56.019" v="2852" actId="20577"/>
          <ac:spMkLst>
            <pc:docMk/>
            <pc:sldMk cId="1695307036" sldId="2839"/>
            <ac:spMk id="24" creationId="{598051A4-46FF-4581-8035-A81E8DD72274}"/>
          </ac:spMkLst>
        </pc:spChg>
      </pc:sldChg>
      <pc:sldChg chg="modSp add">
        <pc:chgData name="Lucas Jellema" userId="7e183fbb-84e0-44b3-9b03-0792bc8d162b" providerId="ADAL" clId="{76844F2F-0197-4CCF-B5BD-436FDCFE3E68}" dt="2019-03-25T08:11:20.399" v="2867" actId="6549"/>
        <pc:sldMkLst>
          <pc:docMk/>
          <pc:sldMk cId="2878407524" sldId="2840"/>
        </pc:sldMkLst>
        <pc:spChg chg="mod">
          <ac:chgData name="Lucas Jellema" userId="7e183fbb-84e0-44b3-9b03-0792bc8d162b" providerId="ADAL" clId="{76844F2F-0197-4CCF-B5BD-436FDCFE3E68}" dt="2019-03-25T07:06:37.451" v="1881" actId="20577"/>
          <ac:spMkLst>
            <pc:docMk/>
            <pc:sldMk cId="2878407524" sldId="2840"/>
            <ac:spMk id="22" creationId="{06E72D94-B2C9-436F-9E53-09CD74C791F2}"/>
          </ac:spMkLst>
        </pc:spChg>
        <pc:spChg chg="mod">
          <ac:chgData name="Lucas Jellema" userId="7e183fbb-84e0-44b3-9b03-0792bc8d162b" providerId="ADAL" clId="{76844F2F-0197-4CCF-B5BD-436FDCFE3E68}" dt="2019-03-25T08:11:20.399" v="2867" actId="6549"/>
          <ac:spMkLst>
            <pc:docMk/>
            <pc:sldMk cId="2878407524" sldId="2840"/>
            <ac:spMk id="23" creationId="{AE983F62-A66F-4FEE-9531-93A5CCD52C83}"/>
          </ac:spMkLst>
        </pc:spChg>
        <pc:spChg chg="mod">
          <ac:chgData name="Lucas Jellema" userId="7e183fbb-84e0-44b3-9b03-0792bc8d162b" providerId="ADAL" clId="{76844F2F-0197-4CCF-B5BD-436FDCFE3E68}" dt="2019-03-25T07:07:00.231" v="1918" actId="20577"/>
          <ac:spMkLst>
            <pc:docMk/>
            <pc:sldMk cId="2878407524" sldId="2840"/>
            <ac:spMk id="26" creationId="{DB88B07C-AA6F-4715-B88F-82B9D642B715}"/>
          </ac:spMkLst>
        </pc:spChg>
      </pc:sldChg>
      <pc:sldChg chg="modSp add">
        <pc:chgData name="Lucas Jellema" userId="7e183fbb-84e0-44b3-9b03-0792bc8d162b" providerId="ADAL" clId="{76844F2F-0197-4CCF-B5BD-436FDCFE3E68}" dt="2019-03-25T07:08:04.838" v="1986" actId="20577"/>
        <pc:sldMkLst>
          <pc:docMk/>
          <pc:sldMk cId="845873641" sldId="2841"/>
        </pc:sldMkLst>
        <pc:spChg chg="mod">
          <ac:chgData name="Lucas Jellema" userId="7e183fbb-84e0-44b3-9b03-0792bc8d162b" providerId="ADAL" clId="{76844F2F-0197-4CCF-B5BD-436FDCFE3E68}" dt="2019-03-25T07:08:04.838" v="1986" actId="20577"/>
          <ac:spMkLst>
            <pc:docMk/>
            <pc:sldMk cId="845873641" sldId="2841"/>
            <ac:spMk id="21" creationId="{F9570062-135B-4264-87D1-6B9959A7B3E2}"/>
          </ac:spMkLst>
        </pc:spChg>
      </pc:sldChg>
      <pc:sldChg chg="add">
        <pc:chgData name="Lucas Jellema" userId="7e183fbb-84e0-44b3-9b03-0792bc8d162b" providerId="ADAL" clId="{76844F2F-0197-4CCF-B5BD-436FDCFE3E68}" dt="2019-03-25T06:58:35.984" v="1009"/>
        <pc:sldMkLst>
          <pc:docMk/>
          <pc:sldMk cId="4029266406" sldId="2843"/>
        </pc:sldMkLst>
      </pc:sldChg>
      <pc:sldChg chg="add">
        <pc:chgData name="Lucas Jellema" userId="7e183fbb-84e0-44b3-9b03-0792bc8d162b" providerId="ADAL" clId="{76844F2F-0197-4CCF-B5BD-436FDCFE3E68}" dt="2019-03-25T06:58:35.984" v="1009"/>
        <pc:sldMkLst>
          <pc:docMk/>
          <pc:sldMk cId="3659641970" sldId="2844"/>
        </pc:sldMkLst>
      </pc:sldChg>
      <pc:sldChg chg="modSp add">
        <pc:chgData name="Lucas Jellema" userId="7e183fbb-84e0-44b3-9b03-0792bc8d162b" providerId="ADAL" clId="{76844F2F-0197-4CCF-B5BD-436FDCFE3E68}" dt="2019-03-25T08:11:37.020" v="2873" actId="20577"/>
        <pc:sldMkLst>
          <pc:docMk/>
          <pc:sldMk cId="3813918558" sldId="2845"/>
        </pc:sldMkLst>
        <pc:spChg chg="mod">
          <ac:chgData name="Lucas Jellema" userId="7e183fbb-84e0-44b3-9b03-0792bc8d162b" providerId="ADAL" clId="{76844F2F-0197-4CCF-B5BD-436FDCFE3E68}" dt="2019-03-25T08:11:37.020" v="2873" actId="20577"/>
          <ac:spMkLst>
            <pc:docMk/>
            <pc:sldMk cId="3813918558" sldId="2845"/>
            <ac:spMk id="21" creationId="{82871A26-0A6A-423A-AF33-8E93C00CE851}"/>
          </ac:spMkLst>
        </pc:spChg>
      </pc:sldChg>
      <pc:sldChg chg="add">
        <pc:chgData name="Lucas Jellema" userId="7e183fbb-84e0-44b3-9b03-0792bc8d162b" providerId="ADAL" clId="{76844F2F-0197-4CCF-B5BD-436FDCFE3E68}" dt="2019-03-25T06:58:35.984" v="1009"/>
        <pc:sldMkLst>
          <pc:docMk/>
          <pc:sldMk cId="2067734184" sldId="2846"/>
        </pc:sldMkLst>
      </pc:sldChg>
      <pc:sldChg chg="add del">
        <pc:chgData name="Lucas Jellema" userId="7e183fbb-84e0-44b3-9b03-0792bc8d162b" providerId="ADAL" clId="{76844F2F-0197-4CCF-B5BD-436FDCFE3E68}" dt="2019-03-25T06:51:21.586" v="930"/>
        <pc:sldMkLst>
          <pc:docMk/>
          <pc:sldMk cId="2404356707" sldId="2854"/>
        </pc:sldMkLst>
      </pc:sldChg>
      <pc:sldChg chg="add">
        <pc:chgData name="Lucas Jellema" userId="7e183fbb-84e0-44b3-9b03-0792bc8d162b" providerId="ADAL" clId="{76844F2F-0197-4CCF-B5BD-436FDCFE3E68}" dt="2019-03-25T06:58:35.984" v="1009"/>
        <pc:sldMkLst>
          <pc:docMk/>
          <pc:sldMk cId="649054699" sldId="2855"/>
        </pc:sldMkLst>
      </pc:sldChg>
      <pc:sldChg chg="modSp add modAnim">
        <pc:chgData name="Lucas Jellema" userId="7e183fbb-84e0-44b3-9b03-0792bc8d162b" providerId="ADAL" clId="{76844F2F-0197-4CCF-B5BD-436FDCFE3E68}" dt="2019-03-25T07:14:49.593" v="2243"/>
        <pc:sldMkLst>
          <pc:docMk/>
          <pc:sldMk cId="547987480" sldId="2856"/>
        </pc:sldMkLst>
        <pc:spChg chg="mod">
          <ac:chgData name="Lucas Jellema" userId="7e183fbb-84e0-44b3-9b03-0792bc8d162b" providerId="ADAL" clId="{76844F2F-0197-4CCF-B5BD-436FDCFE3E68}" dt="2019-03-25T07:10:21.756" v="2122" actId="20577"/>
          <ac:spMkLst>
            <pc:docMk/>
            <pc:sldMk cId="547987480" sldId="2856"/>
            <ac:spMk id="2" creationId="{5B0CA043-14DB-4A8A-BE33-02459A12D6E2}"/>
          </ac:spMkLst>
        </pc:spChg>
        <pc:spChg chg="mod">
          <ac:chgData name="Lucas Jellema" userId="7e183fbb-84e0-44b3-9b03-0792bc8d162b" providerId="ADAL" clId="{76844F2F-0197-4CCF-B5BD-436FDCFE3E68}" dt="2019-03-25T07:11:52.800" v="2134" actId="108"/>
          <ac:spMkLst>
            <pc:docMk/>
            <pc:sldMk cId="547987480" sldId="2856"/>
            <ac:spMk id="22" creationId="{A0EE858F-5EB0-405C-856C-F87FB3473D86}"/>
          </ac:spMkLst>
        </pc:spChg>
        <pc:spChg chg="mod">
          <ac:chgData name="Lucas Jellema" userId="7e183fbb-84e0-44b3-9b03-0792bc8d162b" providerId="ADAL" clId="{76844F2F-0197-4CCF-B5BD-436FDCFE3E68}" dt="2019-03-25T07:12:10.188" v="2135" actId="108"/>
          <ac:spMkLst>
            <pc:docMk/>
            <pc:sldMk cId="547987480" sldId="2856"/>
            <ac:spMk id="23" creationId="{14AB4D56-0346-475B-A077-67D0AE2B1FF2}"/>
          </ac:spMkLst>
        </pc:spChg>
        <pc:spChg chg="mod">
          <ac:chgData name="Lucas Jellema" userId="7e183fbb-84e0-44b3-9b03-0792bc8d162b" providerId="ADAL" clId="{76844F2F-0197-4CCF-B5BD-436FDCFE3E68}" dt="2019-03-25T07:13:19.903" v="2178" actId="20577"/>
          <ac:spMkLst>
            <pc:docMk/>
            <pc:sldMk cId="547987480" sldId="2856"/>
            <ac:spMk id="24" creationId="{EFDE23F5-A1D2-4FFB-8309-568F1CCC404F}"/>
          </ac:spMkLst>
        </pc:spChg>
        <pc:spChg chg="mod">
          <ac:chgData name="Lucas Jellema" userId="7e183fbb-84e0-44b3-9b03-0792bc8d162b" providerId="ADAL" clId="{76844F2F-0197-4CCF-B5BD-436FDCFE3E68}" dt="2019-03-25T07:14:45.277" v="2241" actId="1076"/>
          <ac:spMkLst>
            <pc:docMk/>
            <pc:sldMk cId="547987480" sldId="2856"/>
            <ac:spMk id="25" creationId="{511EF335-BE9D-4A41-A333-79A89F3EB214}"/>
          </ac:spMkLst>
        </pc:spChg>
        <pc:spChg chg="mod">
          <ac:chgData name="Lucas Jellema" userId="7e183fbb-84e0-44b3-9b03-0792bc8d162b" providerId="ADAL" clId="{76844F2F-0197-4CCF-B5BD-436FDCFE3E68}" dt="2019-03-25T07:12:42.658" v="2150" actId="6549"/>
          <ac:spMkLst>
            <pc:docMk/>
            <pc:sldMk cId="547987480" sldId="2856"/>
            <ac:spMk id="26" creationId="{03955AD2-7A96-40D6-A836-E460742D3EBF}"/>
          </ac:spMkLst>
        </pc:spChg>
      </pc:sldChg>
      <pc:sldChg chg="modSp add modAnim">
        <pc:chgData name="Lucas Jellema" userId="7e183fbb-84e0-44b3-9b03-0792bc8d162b" providerId="ADAL" clId="{76844F2F-0197-4CCF-B5BD-436FDCFE3E68}" dt="2019-03-25T07:59:04.610" v="2382" actId="20577"/>
        <pc:sldMkLst>
          <pc:docMk/>
          <pc:sldMk cId="4124604486" sldId="2863"/>
        </pc:sldMkLst>
        <pc:spChg chg="mod">
          <ac:chgData name="Lucas Jellema" userId="7e183fbb-84e0-44b3-9b03-0792bc8d162b" providerId="ADAL" clId="{76844F2F-0197-4CCF-B5BD-436FDCFE3E68}" dt="2019-03-25T07:59:04.610" v="2382" actId="20577"/>
          <ac:spMkLst>
            <pc:docMk/>
            <pc:sldMk cId="4124604486" sldId="2863"/>
            <ac:spMk id="4" creationId="{E40A0D94-B6C9-4075-9216-2BF6FF8D3F4B}"/>
          </ac:spMkLst>
        </pc:spChg>
        <pc:spChg chg="mod">
          <ac:chgData name="Lucas Jellema" userId="7e183fbb-84e0-44b3-9b03-0792bc8d162b" providerId="ADAL" clId="{76844F2F-0197-4CCF-B5BD-436FDCFE3E68}" dt="2019-03-25T07:57:26.156" v="2352" actId="20577"/>
          <ac:spMkLst>
            <pc:docMk/>
            <pc:sldMk cId="4124604486" sldId="2863"/>
            <ac:spMk id="5" creationId="{EBA9A2D7-8755-4B45-9234-F75A2DAE8CA4}"/>
          </ac:spMkLst>
        </pc:spChg>
      </pc:sldChg>
      <pc:sldChg chg="addSp modSp add del">
        <pc:chgData name="Lucas Jellema" userId="7e183fbb-84e0-44b3-9b03-0792bc8d162b" providerId="ADAL" clId="{76844F2F-0197-4CCF-B5BD-436FDCFE3E68}" dt="2019-03-25T06:51:50.595" v="932" actId="1076"/>
        <pc:sldMkLst>
          <pc:docMk/>
          <pc:sldMk cId="1971671548" sldId="2864"/>
        </pc:sldMkLst>
        <pc:picChg chg="add mod">
          <ac:chgData name="Lucas Jellema" userId="7e183fbb-84e0-44b3-9b03-0792bc8d162b" providerId="ADAL" clId="{76844F2F-0197-4CCF-B5BD-436FDCFE3E68}" dt="2019-03-25T06:51:50.595" v="932" actId="1076"/>
          <ac:picMkLst>
            <pc:docMk/>
            <pc:sldMk cId="1971671548" sldId="2864"/>
            <ac:picMk id="6" creationId="{47DAA691-B7BC-42D6-9140-FF2BF8ECD086}"/>
          </ac:picMkLst>
        </pc:picChg>
        <pc:picChg chg="add mod">
          <ac:chgData name="Lucas Jellema" userId="7e183fbb-84e0-44b3-9b03-0792bc8d162b" providerId="ADAL" clId="{76844F2F-0197-4CCF-B5BD-436FDCFE3E68}" dt="2019-03-25T06:51:50.595" v="932" actId="1076"/>
          <ac:picMkLst>
            <pc:docMk/>
            <pc:sldMk cId="1971671548" sldId="2864"/>
            <ac:picMk id="7" creationId="{41FAE677-4D90-482E-876E-1CF2CCD88B40}"/>
          </ac:picMkLst>
        </pc:picChg>
      </pc:sldChg>
      <pc:sldChg chg="add del">
        <pc:chgData name="Lucas Jellema" userId="7e183fbb-84e0-44b3-9b03-0792bc8d162b" providerId="ADAL" clId="{76844F2F-0197-4CCF-B5BD-436FDCFE3E68}" dt="2019-03-25T06:51:21.586" v="930"/>
        <pc:sldMkLst>
          <pc:docMk/>
          <pc:sldMk cId="3341137183" sldId="2866"/>
        </pc:sldMkLst>
      </pc:sldChg>
      <pc:sldChg chg="modSp add ord">
        <pc:chgData name="Lucas Jellema" userId="7e183fbb-84e0-44b3-9b03-0792bc8d162b" providerId="ADAL" clId="{76844F2F-0197-4CCF-B5BD-436FDCFE3E68}" dt="2019-03-25T05:59:51.733" v="919"/>
        <pc:sldMkLst>
          <pc:docMk/>
          <pc:sldMk cId="2268476177" sldId="2872"/>
        </pc:sldMkLst>
        <pc:spChg chg="mod">
          <ac:chgData name="Lucas Jellema" userId="7e183fbb-84e0-44b3-9b03-0792bc8d162b" providerId="ADAL" clId="{76844F2F-0197-4CCF-B5BD-436FDCFE3E68}" dt="2019-03-25T05:27:04.853" v="77" actId="20577"/>
          <ac:spMkLst>
            <pc:docMk/>
            <pc:sldMk cId="2268476177" sldId="2872"/>
            <ac:spMk id="2" creationId="{90A5BE7A-5BDB-435C-BE39-7480A6D718E1}"/>
          </ac:spMkLst>
        </pc:spChg>
        <pc:spChg chg="mod">
          <ac:chgData name="Lucas Jellema" userId="7e183fbb-84e0-44b3-9b03-0792bc8d162b" providerId="ADAL" clId="{76844F2F-0197-4CCF-B5BD-436FDCFE3E68}" dt="2019-03-25T05:40:09.318" v="628" actId="20577"/>
          <ac:spMkLst>
            <pc:docMk/>
            <pc:sldMk cId="2268476177" sldId="2872"/>
            <ac:spMk id="3" creationId="{D54AE7F4-98D6-4B22-B110-FE6CB526BFC3}"/>
          </ac:spMkLst>
        </pc:spChg>
      </pc:sldChg>
      <pc:sldChg chg="addSp modSp add">
        <pc:chgData name="Lucas Jellema" userId="7e183fbb-84e0-44b3-9b03-0792bc8d162b" providerId="ADAL" clId="{76844F2F-0197-4CCF-B5BD-436FDCFE3E68}" dt="2019-03-25T05:53:32.423" v="850" actId="1440"/>
        <pc:sldMkLst>
          <pc:docMk/>
          <pc:sldMk cId="737724961" sldId="2874"/>
        </pc:sldMkLst>
        <pc:picChg chg="add mod">
          <ac:chgData name="Lucas Jellema" userId="7e183fbb-84e0-44b3-9b03-0792bc8d162b" providerId="ADAL" clId="{76844F2F-0197-4CCF-B5BD-436FDCFE3E68}" dt="2019-03-25T05:53:32.423" v="850" actId="1440"/>
          <ac:picMkLst>
            <pc:docMk/>
            <pc:sldMk cId="737724961" sldId="2874"/>
            <ac:picMk id="5" creationId="{814AB125-EAF2-41BB-8F5D-FC6D5A021912}"/>
          </ac:picMkLst>
        </pc:picChg>
      </pc:sldChg>
      <pc:sldChg chg="addSp modSp add">
        <pc:chgData name="Lucas Jellema" userId="7e183fbb-84e0-44b3-9b03-0792bc8d162b" providerId="ADAL" clId="{76844F2F-0197-4CCF-B5BD-436FDCFE3E68}" dt="2019-03-25T05:54:51.323" v="870" actId="1076"/>
        <pc:sldMkLst>
          <pc:docMk/>
          <pc:sldMk cId="3649538999" sldId="2875"/>
        </pc:sldMkLst>
        <pc:picChg chg="add mod">
          <ac:chgData name="Lucas Jellema" userId="7e183fbb-84e0-44b3-9b03-0792bc8d162b" providerId="ADAL" clId="{76844F2F-0197-4CCF-B5BD-436FDCFE3E68}" dt="2019-03-25T05:54:51.323" v="870" actId="1076"/>
          <ac:picMkLst>
            <pc:docMk/>
            <pc:sldMk cId="3649538999" sldId="2875"/>
            <ac:picMk id="5" creationId="{8F3E0385-1F1A-419F-9A12-FDB4D019E588}"/>
          </ac:picMkLst>
        </pc:picChg>
      </pc:sldChg>
      <pc:sldChg chg="addSp modSp add">
        <pc:chgData name="Lucas Jellema" userId="7e183fbb-84e0-44b3-9b03-0792bc8d162b" providerId="ADAL" clId="{76844F2F-0197-4CCF-B5BD-436FDCFE3E68}" dt="2019-03-25T05:54:40.670" v="868" actId="1076"/>
        <pc:sldMkLst>
          <pc:docMk/>
          <pc:sldMk cId="1682873048" sldId="2876"/>
        </pc:sldMkLst>
        <pc:picChg chg="add mod modCrop">
          <ac:chgData name="Lucas Jellema" userId="7e183fbb-84e0-44b3-9b03-0792bc8d162b" providerId="ADAL" clId="{76844F2F-0197-4CCF-B5BD-436FDCFE3E68}" dt="2019-03-25T05:54:36.244" v="866" actId="1440"/>
          <ac:picMkLst>
            <pc:docMk/>
            <pc:sldMk cId="1682873048" sldId="2876"/>
            <ac:picMk id="5" creationId="{E34E32E8-6AAB-433E-825B-EDA2A1981005}"/>
          </ac:picMkLst>
        </pc:picChg>
        <pc:picChg chg="add mod">
          <ac:chgData name="Lucas Jellema" userId="7e183fbb-84e0-44b3-9b03-0792bc8d162b" providerId="ADAL" clId="{76844F2F-0197-4CCF-B5BD-436FDCFE3E68}" dt="2019-03-25T05:54:40.670" v="868" actId="1076"/>
          <ac:picMkLst>
            <pc:docMk/>
            <pc:sldMk cId="1682873048" sldId="2876"/>
            <ac:picMk id="6" creationId="{F817547A-E658-4D2C-9C89-1BFB3138E543}"/>
          </ac:picMkLst>
        </pc:picChg>
      </pc:sldChg>
      <pc:sldChg chg="addSp modSp add">
        <pc:chgData name="Lucas Jellema" userId="7e183fbb-84e0-44b3-9b03-0792bc8d162b" providerId="ADAL" clId="{76844F2F-0197-4CCF-B5BD-436FDCFE3E68}" dt="2019-03-25T06:54:38.247" v="1005" actId="20577"/>
        <pc:sldMkLst>
          <pc:docMk/>
          <pc:sldMk cId="2484976690" sldId="2878"/>
        </pc:sldMkLst>
        <pc:spChg chg="mod">
          <ac:chgData name="Lucas Jellema" userId="7e183fbb-84e0-44b3-9b03-0792bc8d162b" providerId="ADAL" clId="{76844F2F-0197-4CCF-B5BD-436FDCFE3E68}" dt="2019-03-25T06:54:38.247" v="1005" actId="20577"/>
          <ac:spMkLst>
            <pc:docMk/>
            <pc:sldMk cId="2484976690" sldId="2878"/>
            <ac:spMk id="2" creationId="{661EB017-B448-4501-BAEF-F7A95FC2FC4B}"/>
          </ac:spMkLst>
        </pc:spChg>
        <pc:picChg chg="add mod">
          <ac:chgData name="Lucas Jellema" userId="7e183fbb-84e0-44b3-9b03-0792bc8d162b" providerId="ADAL" clId="{76844F2F-0197-4CCF-B5BD-436FDCFE3E68}" dt="2019-03-25T06:54:12.357" v="946" actId="1076"/>
          <ac:picMkLst>
            <pc:docMk/>
            <pc:sldMk cId="2484976690" sldId="2878"/>
            <ac:picMk id="2050" creationId="{75AE31D0-9C5D-44A1-AADF-2F952DFC3784}"/>
          </ac:picMkLst>
        </pc:picChg>
        <pc:picChg chg="add mod">
          <ac:chgData name="Lucas Jellema" userId="7e183fbb-84e0-44b3-9b03-0792bc8d162b" providerId="ADAL" clId="{76844F2F-0197-4CCF-B5BD-436FDCFE3E68}" dt="2019-03-25T06:54:10.091" v="945" actId="1076"/>
          <ac:picMkLst>
            <pc:docMk/>
            <pc:sldMk cId="2484976690" sldId="2878"/>
            <ac:picMk id="2052" creationId="{C8F99E6F-686A-4AB7-ADC1-39E57BD07177}"/>
          </ac:picMkLst>
        </pc:picChg>
      </pc:sldChg>
      <pc:sldChg chg="addSp delSp modSp add">
        <pc:chgData name="Lucas Jellema" userId="7e183fbb-84e0-44b3-9b03-0792bc8d162b" providerId="ADAL" clId="{76844F2F-0197-4CCF-B5BD-436FDCFE3E68}" dt="2019-03-25T07:00:07.457" v="1163"/>
        <pc:sldMkLst>
          <pc:docMk/>
          <pc:sldMk cId="1611283021" sldId="2879"/>
        </pc:sldMkLst>
        <pc:spChg chg="add del mod">
          <ac:chgData name="Lucas Jellema" userId="7e183fbb-84e0-44b3-9b03-0792bc8d162b" providerId="ADAL" clId="{76844F2F-0197-4CCF-B5BD-436FDCFE3E68}" dt="2019-03-25T07:00:07.457" v="1163"/>
          <ac:spMkLst>
            <pc:docMk/>
            <pc:sldMk cId="1611283021" sldId="2879"/>
            <ac:spMk id="6" creationId="{E5F0E3FD-BAAE-4BCC-828C-04A0BD5EDC69}"/>
          </ac:spMkLst>
        </pc:spChg>
        <pc:picChg chg="add mod">
          <ac:chgData name="Lucas Jellema" userId="7e183fbb-84e0-44b3-9b03-0792bc8d162b" providerId="ADAL" clId="{76844F2F-0197-4CCF-B5BD-436FDCFE3E68}" dt="2019-03-25T06:56:10.923" v="1008" actId="1076"/>
          <ac:picMkLst>
            <pc:docMk/>
            <pc:sldMk cId="1611283021" sldId="2879"/>
            <ac:picMk id="5" creationId="{A51251FD-ED4A-44A2-9569-FFA077EDB89C}"/>
          </ac:picMkLst>
        </pc:picChg>
      </pc:sldChg>
      <pc:sldChg chg="addSp delSp modSp add delAnim modAnim">
        <pc:chgData name="Lucas Jellema" userId="7e183fbb-84e0-44b3-9b03-0792bc8d162b" providerId="ADAL" clId="{76844F2F-0197-4CCF-B5BD-436FDCFE3E68}" dt="2019-03-25T07:19:09.751" v="2332" actId="20577"/>
        <pc:sldMkLst>
          <pc:docMk/>
          <pc:sldMk cId="2893437266" sldId="2880"/>
        </pc:sldMkLst>
        <pc:spChg chg="add mod">
          <ac:chgData name="Lucas Jellema" userId="7e183fbb-84e0-44b3-9b03-0792bc8d162b" providerId="ADAL" clId="{76844F2F-0197-4CCF-B5BD-436FDCFE3E68}" dt="2019-03-25T07:16:57.036" v="2304" actId="14100"/>
          <ac:spMkLst>
            <pc:docMk/>
            <pc:sldMk cId="2893437266" sldId="2880"/>
            <ac:spMk id="19" creationId="{4212308D-C407-4B17-AF22-F7E908C9A11C}"/>
          </ac:spMkLst>
        </pc:spChg>
        <pc:spChg chg="add mod">
          <ac:chgData name="Lucas Jellema" userId="7e183fbb-84e0-44b3-9b03-0792bc8d162b" providerId="ADAL" clId="{76844F2F-0197-4CCF-B5BD-436FDCFE3E68}" dt="2019-03-25T07:16:21.058" v="2281" actId="14100"/>
          <ac:spMkLst>
            <pc:docMk/>
            <pc:sldMk cId="2893437266" sldId="2880"/>
            <ac:spMk id="20" creationId="{FC5E0F82-C73A-4285-8BD9-74AABF61A1E3}"/>
          </ac:spMkLst>
        </pc:spChg>
        <pc:spChg chg="add mod">
          <ac:chgData name="Lucas Jellema" userId="7e183fbb-84e0-44b3-9b03-0792bc8d162b" providerId="ADAL" clId="{76844F2F-0197-4CCF-B5BD-436FDCFE3E68}" dt="2019-03-25T07:17:28.132" v="2317" actId="1076"/>
          <ac:spMkLst>
            <pc:docMk/>
            <pc:sldMk cId="2893437266" sldId="2880"/>
            <ac:spMk id="21" creationId="{5693301E-176A-4F97-B4B4-2533E4EA05A4}"/>
          </ac:spMkLst>
        </pc:spChg>
        <pc:spChg chg="add mod">
          <ac:chgData name="Lucas Jellema" userId="7e183fbb-84e0-44b3-9b03-0792bc8d162b" providerId="ADAL" clId="{76844F2F-0197-4CCF-B5BD-436FDCFE3E68}" dt="2019-03-25T07:18:08.328" v="2326" actId="14100"/>
          <ac:spMkLst>
            <pc:docMk/>
            <pc:sldMk cId="2893437266" sldId="2880"/>
            <ac:spMk id="22" creationId="{9D8F2CCE-5B05-4E3C-949C-96D253D27324}"/>
          </ac:spMkLst>
        </pc:spChg>
        <pc:spChg chg="add mod">
          <ac:chgData name="Lucas Jellema" userId="7e183fbb-84e0-44b3-9b03-0792bc8d162b" providerId="ADAL" clId="{76844F2F-0197-4CCF-B5BD-436FDCFE3E68}" dt="2019-03-25T07:19:09.751" v="2332" actId="20577"/>
          <ac:spMkLst>
            <pc:docMk/>
            <pc:sldMk cId="2893437266" sldId="2880"/>
            <ac:spMk id="23" creationId="{9F7E69A9-C54B-495E-BDCE-002D094A3BBD}"/>
          </ac:spMkLst>
        </pc:spChg>
        <pc:spChg chg="add del mod">
          <ac:chgData name="Lucas Jellema" userId="7e183fbb-84e0-44b3-9b03-0792bc8d162b" providerId="ADAL" clId="{76844F2F-0197-4CCF-B5BD-436FDCFE3E68}" dt="2019-03-25T07:18:49.910" v="2331" actId="478"/>
          <ac:spMkLst>
            <pc:docMk/>
            <pc:sldMk cId="2893437266" sldId="2880"/>
            <ac:spMk id="24" creationId="{6B668648-46C3-4C51-A1FC-5D2E068EF4FB}"/>
          </ac:spMkLst>
        </pc:spChg>
      </pc:sldChg>
      <pc:sldChg chg="addSp delSp modSp add modAnim">
        <pc:chgData name="Lucas Jellema" userId="7e183fbb-84e0-44b3-9b03-0792bc8d162b" providerId="ADAL" clId="{76844F2F-0197-4CCF-B5BD-436FDCFE3E68}" dt="2019-03-25T08:02:24.275" v="2582"/>
        <pc:sldMkLst>
          <pc:docMk/>
          <pc:sldMk cId="1195147813" sldId="2881"/>
        </pc:sldMkLst>
        <pc:spChg chg="del">
          <ac:chgData name="Lucas Jellema" userId="7e183fbb-84e0-44b3-9b03-0792bc8d162b" providerId="ADAL" clId="{76844F2F-0197-4CCF-B5BD-436FDCFE3E68}" dt="2019-03-25T07:59:23.805" v="2384"/>
          <ac:spMkLst>
            <pc:docMk/>
            <pc:sldMk cId="1195147813" sldId="2881"/>
            <ac:spMk id="2" creationId="{F3964B8F-15FF-4442-B360-E730FF19B0CA}"/>
          </ac:spMkLst>
        </pc:spChg>
        <pc:spChg chg="add mod">
          <ac:chgData name="Lucas Jellema" userId="7e183fbb-84e0-44b3-9b03-0792bc8d162b" providerId="ADAL" clId="{76844F2F-0197-4CCF-B5BD-436FDCFE3E68}" dt="2019-03-25T07:59:30.013" v="2396" actId="20577"/>
          <ac:spMkLst>
            <pc:docMk/>
            <pc:sldMk cId="1195147813" sldId="2881"/>
            <ac:spMk id="4" creationId="{CE64150A-8323-4635-991C-5C32E1E1BFE0}"/>
          </ac:spMkLst>
        </pc:spChg>
        <pc:spChg chg="add mod">
          <ac:chgData name="Lucas Jellema" userId="7e183fbb-84e0-44b3-9b03-0792bc8d162b" providerId="ADAL" clId="{76844F2F-0197-4CCF-B5BD-436FDCFE3E68}" dt="2019-03-25T07:59:23.805" v="2384"/>
          <ac:spMkLst>
            <pc:docMk/>
            <pc:sldMk cId="1195147813" sldId="2881"/>
            <ac:spMk id="5" creationId="{67383C95-3359-4CE5-AF01-484822ABE5C1}"/>
          </ac:spMkLst>
        </pc:spChg>
        <pc:spChg chg="add mod">
          <ac:chgData name="Lucas Jellema" userId="7e183fbb-84e0-44b3-9b03-0792bc8d162b" providerId="ADAL" clId="{76844F2F-0197-4CCF-B5BD-436FDCFE3E68}" dt="2019-03-25T08:01:53.619" v="2555" actId="14100"/>
          <ac:spMkLst>
            <pc:docMk/>
            <pc:sldMk cId="1195147813" sldId="2881"/>
            <ac:spMk id="6" creationId="{0918D1EF-551C-445A-8CF5-43ACF5BF291C}"/>
          </ac:spMkLst>
        </pc:spChg>
        <pc:spChg chg="add mod">
          <ac:chgData name="Lucas Jellema" userId="7e183fbb-84e0-44b3-9b03-0792bc8d162b" providerId="ADAL" clId="{76844F2F-0197-4CCF-B5BD-436FDCFE3E68}" dt="2019-03-25T08:00:11.559" v="2462" actId="1076"/>
          <ac:spMkLst>
            <pc:docMk/>
            <pc:sldMk cId="1195147813" sldId="2881"/>
            <ac:spMk id="7" creationId="{000D8B8C-2A1C-4976-B6A5-A9CD05837012}"/>
          </ac:spMkLst>
        </pc:spChg>
        <pc:spChg chg="add mod">
          <ac:chgData name="Lucas Jellema" userId="7e183fbb-84e0-44b3-9b03-0792bc8d162b" providerId="ADAL" clId="{76844F2F-0197-4CCF-B5BD-436FDCFE3E68}" dt="2019-03-25T08:00:23" v="2467" actId="20577"/>
          <ac:spMkLst>
            <pc:docMk/>
            <pc:sldMk cId="1195147813" sldId="2881"/>
            <ac:spMk id="8" creationId="{37369CC9-3C11-416A-AF18-58FA106B5DC3}"/>
          </ac:spMkLst>
        </pc:spChg>
        <pc:spChg chg="add mod">
          <ac:chgData name="Lucas Jellema" userId="7e183fbb-84e0-44b3-9b03-0792bc8d162b" providerId="ADAL" clId="{76844F2F-0197-4CCF-B5BD-436FDCFE3E68}" dt="2019-03-25T08:00:34.591" v="2471" actId="1076"/>
          <ac:spMkLst>
            <pc:docMk/>
            <pc:sldMk cId="1195147813" sldId="2881"/>
            <ac:spMk id="9" creationId="{29AD77FB-BAA3-4B5C-9F8E-F232518F2DAE}"/>
          </ac:spMkLst>
        </pc:spChg>
        <pc:spChg chg="add mod">
          <ac:chgData name="Lucas Jellema" userId="7e183fbb-84e0-44b3-9b03-0792bc8d162b" providerId="ADAL" clId="{76844F2F-0197-4CCF-B5BD-436FDCFE3E68}" dt="2019-03-25T08:00:58.628" v="2500" actId="1076"/>
          <ac:spMkLst>
            <pc:docMk/>
            <pc:sldMk cId="1195147813" sldId="2881"/>
            <ac:spMk id="10" creationId="{2B7DE67D-5A19-427D-9717-013A7391CF33}"/>
          </ac:spMkLst>
        </pc:spChg>
        <pc:spChg chg="add mod">
          <ac:chgData name="Lucas Jellema" userId="7e183fbb-84e0-44b3-9b03-0792bc8d162b" providerId="ADAL" clId="{76844F2F-0197-4CCF-B5BD-436FDCFE3E68}" dt="2019-03-25T08:01:05.926" v="2518" actId="20577"/>
          <ac:spMkLst>
            <pc:docMk/>
            <pc:sldMk cId="1195147813" sldId="2881"/>
            <ac:spMk id="11" creationId="{9B0629C6-B39B-43AA-9B21-F5A23949203E}"/>
          </ac:spMkLst>
        </pc:spChg>
        <pc:spChg chg="add mod">
          <ac:chgData name="Lucas Jellema" userId="7e183fbb-84e0-44b3-9b03-0792bc8d162b" providerId="ADAL" clId="{76844F2F-0197-4CCF-B5BD-436FDCFE3E68}" dt="2019-03-25T08:02:17.220" v="2580" actId="1076"/>
          <ac:spMkLst>
            <pc:docMk/>
            <pc:sldMk cId="1195147813" sldId="2881"/>
            <ac:spMk id="18" creationId="{C3BBD151-9C5C-4A7F-9253-ED1EB55F576F}"/>
          </ac:spMkLst>
        </pc:spChg>
        <pc:spChg chg="add mod">
          <ac:chgData name="Lucas Jellema" userId="7e183fbb-84e0-44b3-9b03-0792bc8d162b" providerId="ADAL" clId="{76844F2F-0197-4CCF-B5BD-436FDCFE3E68}" dt="2019-03-25T08:02:19.415" v="2581" actId="1076"/>
          <ac:spMkLst>
            <pc:docMk/>
            <pc:sldMk cId="1195147813" sldId="2881"/>
            <ac:spMk id="19" creationId="{8FE66B6B-B5EE-47EE-B148-A4E8A93B2119}"/>
          </ac:spMkLst>
        </pc:spChg>
        <pc:cxnChg chg="add mod">
          <ac:chgData name="Lucas Jellema" userId="7e183fbb-84e0-44b3-9b03-0792bc8d162b" providerId="ADAL" clId="{76844F2F-0197-4CCF-B5BD-436FDCFE3E68}" dt="2019-03-25T08:01:12.057" v="2519" actId="11529"/>
          <ac:cxnSpMkLst>
            <pc:docMk/>
            <pc:sldMk cId="1195147813" sldId="2881"/>
            <ac:cxnSpMk id="13" creationId="{BFACB430-1F05-4759-ACDC-87F59000E347}"/>
          </ac:cxnSpMkLst>
        </pc:cxnChg>
        <pc:cxnChg chg="add del mod">
          <ac:chgData name="Lucas Jellema" userId="7e183fbb-84e0-44b3-9b03-0792bc8d162b" providerId="ADAL" clId="{76844F2F-0197-4CCF-B5BD-436FDCFE3E68}" dt="2019-03-25T08:01:17.362" v="2521" actId="478"/>
          <ac:cxnSpMkLst>
            <pc:docMk/>
            <pc:sldMk cId="1195147813" sldId="2881"/>
            <ac:cxnSpMk id="15" creationId="{EB51ACDD-B016-4568-A691-1C104590AFAF}"/>
          </ac:cxnSpMkLst>
        </pc:cxnChg>
        <pc:cxnChg chg="add mod">
          <ac:chgData name="Lucas Jellema" userId="7e183fbb-84e0-44b3-9b03-0792bc8d162b" providerId="ADAL" clId="{76844F2F-0197-4CCF-B5BD-436FDCFE3E68}" dt="2019-03-25T08:01:23.032" v="2522" actId="11529"/>
          <ac:cxnSpMkLst>
            <pc:docMk/>
            <pc:sldMk cId="1195147813" sldId="2881"/>
            <ac:cxnSpMk id="17" creationId="{D407A7B2-9072-475D-B524-ADB25F30DFAF}"/>
          </ac:cxnSpMkLst>
        </pc:cxnChg>
      </pc:sldChg>
      <pc:sldChg chg="modSp add">
        <pc:chgData name="Lucas Jellema" userId="7e183fbb-84e0-44b3-9b03-0792bc8d162b" providerId="ADAL" clId="{76844F2F-0197-4CCF-B5BD-436FDCFE3E68}" dt="2019-03-25T08:07:32.846" v="2843"/>
        <pc:sldMkLst>
          <pc:docMk/>
          <pc:sldMk cId="2507070680" sldId="2882"/>
        </pc:sldMkLst>
        <pc:spChg chg="mod">
          <ac:chgData name="Lucas Jellema" userId="7e183fbb-84e0-44b3-9b03-0792bc8d162b" providerId="ADAL" clId="{76844F2F-0197-4CCF-B5BD-436FDCFE3E68}" dt="2019-03-25T08:02:49.654" v="2609" actId="20577"/>
          <ac:spMkLst>
            <pc:docMk/>
            <pc:sldMk cId="2507070680" sldId="2882"/>
            <ac:spMk id="2" creationId="{DD97ACE6-3B3D-4020-811D-06933ABBC1B5}"/>
          </ac:spMkLst>
        </pc:spChg>
        <pc:spChg chg="mod">
          <ac:chgData name="Lucas Jellema" userId="7e183fbb-84e0-44b3-9b03-0792bc8d162b" providerId="ADAL" clId="{76844F2F-0197-4CCF-B5BD-436FDCFE3E68}" dt="2019-03-25T08:07:32.846" v="2843"/>
          <ac:spMkLst>
            <pc:docMk/>
            <pc:sldMk cId="2507070680" sldId="2882"/>
            <ac:spMk id="3" creationId="{847855A2-7D2A-4E3A-8DD2-C86AC666D57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4-4-2019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youtu.be/kdPkWDqks3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Data Science, Business Intelligence, Data Lake, Machine Learning and AI. Diverse terminology with a common goal: leverage data to realize business value. Through consolidated insight and automated processing, predictions, recommendations and actions. Using visualizations, dashboards, reports, alerts, machine learning models. Based on data. Data retrieved from raw sources into a data lake, wrangled into cleansed, enriched, anonymized and aggregated data sets and turned into business intelligence or used for training machine learning models, that in turn power Smart Applications. This session walks the audience through the start to end data flow on Oracle Autonomous Data Warehouse, Analytics Cloud, Big Data Cloud &amp; Data Integration Platform.</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dirty="0"/>
          </a:p>
        </p:txBody>
      </p:sp>
    </p:spTree>
    <p:extLst>
      <p:ext uri="{BB962C8B-B14F-4D97-AF65-F5344CB8AC3E}">
        <p14:creationId xmlns:p14="http://schemas.microsoft.com/office/powerpoint/2010/main" val="10579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14</a:t>
            </a:fld>
            <a:endParaRPr lang="nl-NL"/>
          </a:p>
        </p:txBody>
      </p:sp>
    </p:spTree>
    <p:extLst>
      <p:ext uri="{BB962C8B-B14F-4D97-AF65-F5344CB8AC3E}">
        <p14:creationId xmlns:p14="http://schemas.microsoft.com/office/powerpoint/2010/main" val="463039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15</a:t>
            </a:fld>
            <a:endParaRPr lang="nl-NL"/>
          </a:p>
        </p:txBody>
      </p:sp>
    </p:spTree>
    <p:extLst>
      <p:ext uri="{BB962C8B-B14F-4D97-AF65-F5344CB8AC3E}">
        <p14:creationId xmlns:p14="http://schemas.microsoft.com/office/powerpoint/2010/main" val="135250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Data.world</a:t>
            </a:r>
            <a:endParaRPr lang="nl-NL" dirty="0"/>
          </a:p>
          <a:p>
            <a:r>
              <a:rPr lang="nl-NL" sz="1200" b="0" i="0" u="none" strike="noStrike" kern="1200" dirty="0">
                <a:solidFill>
                  <a:schemeClr val="tx1"/>
                </a:solidFill>
                <a:effectLst/>
                <a:latin typeface="+mn-lt"/>
                <a:ea typeface="+mn-ea"/>
                <a:cs typeface="+mn-cs"/>
                <a:hlinkClick r:id="rId3"/>
              </a:rPr>
              <a:t>https://youtu.be/kdPkWDqks3g</a:t>
            </a:r>
            <a:endParaRPr lang="nl-NL" sz="1200" b="0" i="0" u="none" strike="noStrike" kern="1200" dirty="0">
              <a:solidFill>
                <a:schemeClr val="tx1"/>
              </a:solidFill>
              <a:effectLst/>
              <a:latin typeface="+mn-lt"/>
              <a:ea typeface="+mn-ea"/>
              <a:cs typeface="+mn-cs"/>
            </a:endParaRPr>
          </a:p>
          <a:p>
            <a:r>
              <a:rPr lang="nl-NL" sz="1200" b="0" i="0" u="none" strike="noStrike" kern="1200" dirty="0">
                <a:solidFill>
                  <a:schemeClr val="tx1"/>
                </a:solidFill>
                <a:effectLst/>
                <a:latin typeface="+mn-lt"/>
                <a:ea typeface="+mn-ea"/>
                <a:cs typeface="+mn-cs"/>
              </a:rPr>
              <a:t>Tot 0:58</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16</a:t>
            </a:fld>
            <a:endParaRPr lang="nl-NL"/>
          </a:p>
        </p:txBody>
      </p:sp>
    </p:spTree>
    <p:extLst>
      <p:ext uri="{BB962C8B-B14F-4D97-AF65-F5344CB8AC3E}">
        <p14:creationId xmlns:p14="http://schemas.microsoft.com/office/powerpoint/2010/main" val="4287954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Iteratief – keer terug naar voorgaande stap om meer data, andere </a:t>
            </a:r>
            <a:r>
              <a:rPr lang="nl-NL" dirty="0" err="1"/>
              <a:t>wrangling</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3047351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https://help.data.world/hc/en-us/articles/360006491854-What-does-data-world-do- - video?</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25</a:t>
            </a:fld>
            <a:endParaRPr lang="nl-NL"/>
          </a:p>
        </p:txBody>
      </p:sp>
    </p:spTree>
    <p:extLst>
      <p:ext uri="{BB962C8B-B14F-4D97-AF65-F5344CB8AC3E}">
        <p14:creationId xmlns:p14="http://schemas.microsoft.com/office/powerpoint/2010/main" val="3374346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F75B471-D9D5-49E8-A24A-4A5941EFFD25}" type="slidenum">
              <a:rPr lang="en-US" smtClean="0"/>
              <a:pPr>
                <a:defRPr/>
              </a:pPr>
              <a:t>34</a:t>
            </a:fld>
            <a:endParaRPr lang="en-US" dirty="0"/>
          </a:p>
        </p:txBody>
      </p:sp>
    </p:spTree>
    <p:extLst>
      <p:ext uri="{BB962C8B-B14F-4D97-AF65-F5344CB8AC3E}">
        <p14:creationId xmlns:p14="http://schemas.microsoft.com/office/powerpoint/2010/main" val="26932268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Turn Data into Business Value - Starting with Data Analytics on Oracle Cloud</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C7700-780B-4A72-BFAC-5D0BE4CD1DF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A65E60C-1F40-426E-9E50-35909AF4D01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814E77A9-43B2-4208-ACCC-6AAE2785A6B2}"/>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9A7A4D0F-E2F4-4CAD-9EA6-78843D35ADA8}"/>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6" name="Slide Number Placeholder 5">
            <a:extLst>
              <a:ext uri="{FF2B5EF4-FFF2-40B4-BE49-F238E27FC236}">
                <a16:creationId xmlns:a16="http://schemas.microsoft.com/office/drawing/2014/main" id="{30698DB0-1683-4C04-BB44-2B8B11730EBC}"/>
              </a:ext>
            </a:extLst>
          </p:cNvPr>
          <p:cNvSpPr>
            <a:spLocks noGrp="1"/>
          </p:cNvSpPr>
          <p:nvPr>
            <p:ph type="sldNum" sz="quarter" idx="12"/>
          </p:nvPr>
        </p:nvSpPr>
        <p:spPr/>
        <p:txBody>
          <a:bodyPr/>
          <a:lstStyle/>
          <a:p>
            <a:fld id="{14F1411D-0280-154F-AEAC-4C20B7AA46B2}" type="slidenum">
              <a:rPr lang="nl-NL" smtClean="0"/>
              <a:pPr/>
              <a:t>‹#›</a:t>
            </a:fld>
            <a:endParaRPr lang="nl-NL" dirty="0"/>
          </a:p>
        </p:txBody>
      </p:sp>
    </p:spTree>
    <p:extLst>
      <p:ext uri="{BB962C8B-B14F-4D97-AF65-F5344CB8AC3E}">
        <p14:creationId xmlns:p14="http://schemas.microsoft.com/office/powerpoint/2010/main" val="12912107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Turn Data into Business Value - Starting with Data Analytics on Oracle Cloud</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63" Type="http://schemas.openxmlformats.org/officeDocument/2006/relationships/image" Target="../media/image5.png"/><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62"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61" Type="http://schemas.openxmlformats.org/officeDocument/2006/relationships/slideLayout" Target="../slideLayouts/slideLayout77.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slideLayout" Target="../slideLayouts/slideLayout7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64" Type="http://schemas.openxmlformats.org/officeDocument/2006/relationships/image" Target="../media/image6.png"/><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slideLayout" Target="../slideLayouts/slideLayout7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Turn Data into Business Value - Starting with Data Analytics on Oracle Cloud</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0" r:id="rId16"/>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sldNum="0"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youtu.be/kdPkWDqks3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5.xml"/><Relationship Id="rId5" Type="http://schemas.openxmlformats.org/officeDocument/2006/relationships/image" Target="../media/image19.jpe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21" Type="http://schemas.openxmlformats.org/officeDocument/2006/relationships/image" Target="../media/image68.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7.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6.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1.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 Id="rId22"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events.rainfocus.com/widget/oracle/oow18/catalogoow18" TargetMode="External"/><Relationship Id="rId1" Type="http://schemas.openxmlformats.org/officeDocument/2006/relationships/slideLayout" Target="../slideLayouts/slideLayout5.xml"/><Relationship Id="rId5" Type="http://schemas.openxmlformats.org/officeDocument/2006/relationships/image" Target="../media/image80.png"/><Relationship Id="rId4" Type="http://schemas.openxmlformats.org/officeDocument/2006/relationships/image" Target="../media/image79.png"/></Relationships>
</file>

<file path=ppt/slides/_rels/slide4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87.png"/><Relationship Id="rId4" Type="http://schemas.openxmlformats.org/officeDocument/2006/relationships/image" Target="../media/image86.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5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hyperlink" Target="http://technology.amis.nl/" TargetMode="External"/><Relationship Id="rId7" Type="http://schemas.openxmlformats.org/officeDocument/2006/relationships/image" Target="../media/image105.png"/><Relationship Id="rId2" Type="http://schemas.openxmlformats.org/officeDocument/2006/relationships/image" Target="../media/image104.jpg"/><Relationship Id="rId1" Type="http://schemas.openxmlformats.org/officeDocument/2006/relationships/slideLayout" Target="../slideLayouts/slideLayout12.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4" Type="http://schemas.openxmlformats.org/officeDocument/2006/relationships/hyperlink" Target="mailto:lucas.jellema@amis.nl" TargetMode="External"/><Relationship Id="rId9" Type="http://schemas.openxmlformats.org/officeDocument/2006/relationships/image" Target="../media/image107.png"/></Relationships>
</file>

<file path=ppt/slides/_rels/slide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15DF1B-B2B6-4543-979B-9A7CA95D8026}"/>
              </a:ext>
            </a:extLst>
          </p:cNvPr>
          <p:cNvSpPr>
            <a:spLocks noGrp="1"/>
          </p:cNvSpPr>
          <p:nvPr>
            <p:ph type="pic" idx="13"/>
          </p:nvPr>
        </p:nvSpPr>
        <p:spPr/>
      </p:sp>
      <p:sp>
        <p:nvSpPr>
          <p:cNvPr id="6" name="Title 5"/>
          <p:cNvSpPr>
            <a:spLocks noGrp="1"/>
          </p:cNvSpPr>
          <p:nvPr>
            <p:ph type="ctrTitle"/>
          </p:nvPr>
        </p:nvSpPr>
        <p:spPr>
          <a:solidFill>
            <a:schemeClr val="tx2">
              <a:alpha val="87000"/>
            </a:schemeClr>
          </a:solidFill>
        </p:spPr>
        <p:txBody>
          <a:bodyPr/>
          <a:lstStyle/>
          <a:p>
            <a:r>
              <a:rPr lang="en-US" dirty="0"/>
              <a:t>Turn Data into Business Value – </a:t>
            </a:r>
            <a:br>
              <a:rPr lang="en-US" dirty="0"/>
            </a:br>
            <a:r>
              <a:rPr lang="en-US" dirty="0"/>
              <a:t>Starting with Data Analytics on Oracle Cloud</a:t>
            </a:r>
            <a:endParaRPr lang="nl-NL" dirty="0"/>
          </a:p>
        </p:txBody>
      </p:sp>
      <p:sp>
        <p:nvSpPr>
          <p:cNvPr id="8" name="Text Placeholder 7">
            <a:extLst>
              <a:ext uri="{FF2B5EF4-FFF2-40B4-BE49-F238E27FC236}">
                <a16:creationId xmlns:a16="http://schemas.microsoft.com/office/drawing/2014/main" id="{9D411EA2-DB06-4FB5-AE65-098EBE38ACF4}"/>
              </a:ext>
            </a:extLst>
          </p:cNvPr>
          <p:cNvSpPr>
            <a:spLocks noGrp="1"/>
          </p:cNvSpPr>
          <p:nvPr>
            <p:ph type="body" idx="14"/>
          </p:nvPr>
        </p:nvSpPr>
        <p:spPr/>
        <p:txBody>
          <a:bodyPr/>
          <a:lstStyle/>
          <a:p>
            <a:endParaRPr lang="en-NL" dirty="0"/>
          </a:p>
        </p:txBody>
      </p:sp>
      <p:sp>
        <p:nvSpPr>
          <p:cNvPr id="4" name="Footer Placeholder 3"/>
          <p:cNvSpPr>
            <a:spLocks noGrp="1"/>
          </p:cNvSpPr>
          <p:nvPr>
            <p:ph type="ftr" sz="quarter" idx="4294967295"/>
          </p:nvPr>
        </p:nvSpPr>
        <p:spPr>
          <a:xfrm>
            <a:off x="5903913" y="5003800"/>
            <a:ext cx="3240087" cy="107950"/>
          </a:xfrm>
        </p:spPr>
        <p:txBody>
          <a:bodyPr/>
          <a:lstStyle/>
          <a:p>
            <a:r>
              <a:rPr lang="en-US" dirty="0"/>
              <a:t>Turn Data into Business Value - Starting with Data Analytics on Oracle Cloud</a:t>
            </a:r>
            <a:endParaRPr lang="nl-NL" dirty="0"/>
          </a:p>
        </p:txBody>
      </p:sp>
      <p:sp>
        <p:nvSpPr>
          <p:cNvPr id="48" name="TextBox 47"/>
          <p:cNvSpPr txBox="1"/>
          <p:nvPr/>
        </p:nvSpPr>
        <p:spPr>
          <a:xfrm>
            <a:off x="719998" y="4264489"/>
            <a:ext cx="2984278" cy="400110"/>
          </a:xfrm>
          <a:prstGeom prst="rect">
            <a:avLst/>
          </a:prstGeom>
          <a:noFill/>
        </p:spPr>
        <p:txBody>
          <a:bodyPr wrap="none" lIns="0" tIns="0" rIns="0" bIns="0" rtlCol="0">
            <a:spAutoFit/>
          </a:bodyPr>
          <a:lstStyle/>
          <a:p>
            <a:r>
              <a:rPr lang="en-US" sz="1300" dirty="0"/>
              <a:t>Lucas Jellema, CTO &amp; Architect at AMIS</a:t>
            </a:r>
          </a:p>
          <a:p>
            <a:r>
              <a:rPr lang="en-US" sz="1300" dirty="0"/>
              <a:t>Oracle Code, Roma, April 2019</a:t>
            </a:r>
            <a:endParaRPr lang="nl-NL" sz="1300" dirty="0"/>
          </a:p>
        </p:txBody>
      </p:sp>
      <p:pic>
        <p:nvPicPr>
          <p:cNvPr id="17410" name="Picture 2" descr="Image result for business understanding">
            <a:extLst>
              <a:ext uri="{FF2B5EF4-FFF2-40B4-BE49-F238E27FC236}">
                <a16:creationId xmlns:a16="http://schemas.microsoft.com/office/drawing/2014/main" id="{3E416294-ECC1-4BD7-B9F4-91147AB093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61" y="1080000"/>
            <a:ext cx="4000678" cy="27971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https://cfile1.onoffmix.com/attach/ZHwCoTlJqc1Wyni3FgD8vB7ENkYXKOs9">
            <a:extLst>
              <a:ext uri="{FF2B5EF4-FFF2-40B4-BE49-F238E27FC236}">
                <a16:creationId xmlns:a16="http://schemas.microsoft.com/office/drawing/2014/main" id="{435DA683-2011-4126-8B33-30FBFE557D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8830" y="4328728"/>
            <a:ext cx="2250336" cy="6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4C72-C45A-4580-978F-D5A1EBC61D8F}"/>
              </a:ext>
            </a:extLst>
          </p:cNvPr>
          <p:cNvSpPr>
            <a:spLocks noGrp="1"/>
          </p:cNvSpPr>
          <p:nvPr>
            <p:ph type="title"/>
          </p:nvPr>
        </p:nvSpPr>
        <p:spPr/>
        <p:txBody>
          <a:bodyPr/>
          <a:lstStyle/>
          <a:p>
            <a:r>
              <a:rPr lang="nl-NL" dirty="0"/>
              <a:t>Do Oracle speakers do </a:t>
            </a:r>
            <a:r>
              <a:rPr lang="nl-NL" dirty="0" err="1"/>
              <a:t>worse</a:t>
            </a:r>
            <a:r>
              <a:rPr lang="nl-NL" dirty="0"/>
              <a:t> at making slides </a:t>
            </a:r>
            <a:r>
              <a:rPr lang="nl-NL" dirty="0" err="1"/>
              <a:t>available</a:t>
            </a:r>
            <a:r>
              <a:rPr lang="nl-NL" dirty="0"/>
              <a:t>?</a:t>
            </a:r>
            <a:endParaRPr lang="en-NL" dirty="0"/>
          </a:p>
        </p:txBody>
      </p:sp>
      <p:sp>
        <p:nvSpPr>
          <p:cNvPr id="4" name="Footer Placeholder 3">
            <a:extLst>
              <a:ext uri="{FF2B5EF4-FFF2-40B4-BE49-F238E27FC236}">
                <a16:creationId xmlns:a16="http://schemas.microsoft.com/office/drawing/2014/main" id="{49EB4B35-5A42-4E39-A616-794C638516C4}"/>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8" name="Content Placeholder 7">
            <a:extLst>
              <a:ext uri="{FF2B5EF4-FFF2-40B4-BE49-F238E27FC236}">
                <a16:creationId xmlns:a16="http://schemas.microsoft.com/office/drawing/2014/main" id="{4F4F5DEF-79AA-4ADE-A706-2F87F08F6900}"/>
              </a:ext>
            </a:extLst>
          </p:cNvPr>
          <p:cNvSpPr>
            <a:spLocks noGrp="1"/>
          </p:cNvSpPr>
          <p:nvPr>
            <p:ph idx="1"/>
          </p:nvPr>
        </p:nvSpPr>
        <p:spPr/>
        <p:txBody>
          <a:bodyPr/>
          <a:lstStyle/>
          <a:p>
            <a:endParaRPr lang="en-NL"/>
          </a:p>
        </p:txBody>
      </p:sp>
      <p:pic>
        <p:nvPicPr>
          <p:cNvPr id="9" name="Picture 8">
            <a:extLst>
              <a:ext uri="{FF2B5EF4-FFF2-40B4-BE49-F238E27FC236}">
                <a16:creationId xmlns:a16="http://schemas.microsoft.com/office/drawing/2014/main" id="{D49B2BA5-49AD-409B-A797-3E5C1EBE6814}"/>
              </a:ext>
            </a:extLst>
          </p:cNvPr>
          <p:cNvPicPr>
            <a:picLocks noChangeAspect="1"/>
          </p:cNvPicPr>
          <p:nvPr/>
        </p:nvPicPr>
        <p:blipFill>
          <a:blip r:embed="rId2"/>
          <a:stretch>
            <a:fillRect/>
          </a:stretch>
        </p:blipFill>
        <p:spPr>
          <a:xfrm>
            <a:off x="936000" y="756788"/>
            <a:ext cx="7640318" cy="40987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95831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CD7D3-D648-4952-82E7-924D6688CE5B}"/>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C1D0000E-9BD9-46F2-A5B0-3603832C2FF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E54A068A-EE05-41E9-9436-51DA6EF52A97}"/>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5" name="Picture 4">
            <a:extLst>
              <a:ext uri="{FF2B5EF4-FFF2-40B4-BE49-F238E27FC236}">
                <a16:creationId xmlns:a16="http://schemas.microsoft.com/office/drawing/2014/main" id="{8F3E0385-1F1A-419F-9A12-FDB4D019E588}"/>
              </a:ext>
            </a:extLst>
          </p:cNvPr>
          <p:cNvPicPr>
            <a:picLocks noChangeAspect="1"/>
          </p:cNvPicPr>
          <p:nvPr/>
        </p:nvPicPr>
        <p:blipFill>
          <a:blip r:embed="rId2"/>
          <a:stretch>
            <a:fillRect/>
          </a:stretch>
        </p:blipFill>
        <p:spPr>
          <a:xfrm>
            <a:off x="1247458" y="1523318"/>
            <a:ext cx="6491055" cy="17382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95389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A5BE7A-5BDB-435C-BE39-7480A6D718E1}"/>
              </a:ext>
            </a:extLst>
          </p:cNvPr>
          <p:cNvSpPr>
            <a:spLocks noGrp="1"/>
          </p:cNvSpPr>
          <p:nvPr>
            <p:ph type="title"/>
          </p:nvPr>
        </p:nvSpPr>
        <p:spPr/>
        <p:txBody>
          <a:bodyPr/>
          <a:lstStyle/>
          <a:p>
            <a:r>
              <a:rPr lang="nl-NL" dirty="0" err="1"/>
              <a:t>Overview</a:t>
            </a:r>
            <a:endParaRPr lang="en-NL" dirty="0"/>
          </a:p>
        </p:txBody>
      </p:sp>
      <p:sp>
        <p:nvSpPr>
          <p:cNvPr id="3" name="Content Placeholder 2">
            <a:extLst>
              <a:ext uri="{FF2B5EF4-FFF2-40B4-BE49-F238E27FC236}">
                <a16:creationId xmlns:a16="http://schemas.microsoft.com/office/drawing/2014/main" id="{D54AE7F4-98D6-4B22-B110-FE6CB526BFC3}"/>
              </a:ext>
            </a:extLst>
          </p:cNvPr>
          <p:cNvSpPr>
            <a:spLocks noGrp="1"/>
          </p:cNvSpPr>
          <p:nvPr>
            <p:ph idx="1"/>
          </p:nvPr>
        </p:nvSpPr>
        <p:spPr/>
        <p:txBody>
          <a:bodyPr/>
          <a:lstStyle/>
          <a:p>
            <a:r>
              <a:rPr lang="nl-NL" dirty="0" err="1"/>
              <a:t>Objectives</a:t>
            </a:r>
            <a:endParaRPr lang="nl-NL" dirty="0"/>
          </a:p>
          <a:p>
            <a:r>
              <a:rPr lang="nl-NL" dirty="0" err="1"/>
              <a:t>What</a:t>
            </a:r>
            <a:r>
              <a:rPr lang="nl-NL" dirty="0"/>
              <a:t> is Data Analytics</a:t>
            </a:r>
          </a:p>
          <a:p>
            <a:r>
              <a:rPr lang="nl-NL" dirty="0"/>
              <a:t>Classic: Enterprise Database </a:t>
            </a:r>
          </a:p>
          <a:p>
            <a:pPr lvl="1"/>
            <a:r>
              <a:rPr lang="nl-NL" dirty="0"/>
              <a:t>=&gt; DWH =&gt; </a:t>
            </a:r>
            <a:r>
              <a:rPr lang="nl-NL" dirty="0" err="1"/>
              <a:t>Reports</a:t>
            </a:r>
            <a:r>
              <a:rPr lang="nl-NL" dirty="0"/>
              <a:t>, OLAP </a:t>
            </a:r>
            <a:r>
              <a:rPr lang="nl-NL" dirty="0" err="1"/>
              <a:t>slice’n</a:t>
            </a:r>
            <a:r>
              <a:rPr lang="nl-NL" dirty="0"/>
              <a:t> &amp; </a:t>
            </a:r>
            <a:r>
              <a:rPr lang="nl-NL" dirty="0" err="1"/>
              <a:t>dice’n</a:t>
            </a:r>
            <a:r>
              <a:rPr lang="nl-NL" dirty="0"/>
              <a:t>, Dashboard, </a:t>
            </a:r>
            <a:r>
              <a:rPr lang="nl-NL" dirty="0" err="1"/>
              <a:t>Visualization</a:t>
            </a:r>
            <a:endParaRPr lang="nl-NL" dirty="0"/>
          </a:p>
          <a:p>
            <a:r>
              <a:rPr lang="nl-NL" dirty="0" err="1"/>
              <a:t>What</a:t>
            </a:r>
            <a:r>
              <a:rPr lang="nl-NL" dirty="0"/>
              <a:t> </a:t>
            </a:r>
            <a:r>
              <a:rPr lang="nl-NL" dirty="0" err="1"/>
              <a:t>changed</a:t>
            </a:r>
            <a:r>
              <a:rPr lang="nl-NL" dirty="0"/>
              <a:t>?</a:t>
            </a:r>
          </a:p>
          <a:p>
            <a:pPr lvl="1"/>
            <a:r>
              <a:rPr lang="nl-NL" dirty="0" err="1"/>
              <a:t>Number</a:t>
            </a:r>
            <a:r>
              <a:rPr lang="nl-NL" dirty="0"/>
              <a:t> of sources &amp; Types of data, volume </a:t>
            </a:r>
            <a:r>
              <a:rPr lang="nl-NL" dirty="0" err="1"/>
              <a:t>and</a:t>
            </a:r>
            <a:r>
              <a:rPr lang="nl-NL" dirty="0"/>
              <a:t> </a:t>
            </a:r>
            <a:r>
              <a:rPr lang="nl-NL" dirty="0" err="1"/>
              <a:t>velocity</a:t>
            </a:r>
            <a:r>
              <a:rPr lang="nl-NL" dirty="0"/>
              <a:t>,  </a:t>
            </a:r>
          </a:p>
          <a:p>
            <a:pPr lvl="1"/>
            <a:r>
              <a:rPr lang="nl-NL" dirty="0"/>
              <a:t>Speed of business, Web </a:t>
            </a:r>
            <a:r>
              <a:rPr lang="nl-NL" dirty="0" err="1"/>
              <a:t>scale</a:t>
            </a:r>
            <a:r>
              <a:rPr lang="nl-NL" dirty="0"/>
              <a:t> Cloud, Machine Learning, </a:t>
            </a:r>
            <a:r>
              <a:rPr lang="nl-NL" dirty="0" err="1"/>
              <a:t>Expectations</a:t>
            </a:r>
            <a:endParaRPr lang="nl-NL" dirty="0"/>
          </a:p>
          <a:p>
            <a:r>
              <a:rPr lang="nl-NL" dirty="0"/>
              <a:t>Data </a:t>
            </a:r>
            <a:r>
              <a:rPr lang="nl-NL" dirty="0" err="1"/>
              <a:t>analytics</a:t>
            </a:r>
            <a:r>
              <a:rPr lang="nl-NL" dirty="0"/>
              <a:t> pipeline</a:t>
            </a:r>
          </a:p>
          <a:p>
            <a:pPr lvl="1"/>
            <a:r>
              <a:rPr lang="nl-NL" dirty="0"/>
              <a:t>The </a:t>
            </a:r>
            <a:r>
              <a:rPr lang="nl-NL" dirty="0" err="1"/>
              <a:t>process</a:t>
            </a:r>
            <a:r>
              <a:rPr lang="nl-NL" dirty="0"/>
              <a:t> (</a:t>
            </a:r>
            <a:r>
              <a:rPr lang="nl-NL" dirty="0" err="1"/>
              <a:t>how</a:t>
            </a:r>
            <a:r>
              <a:rPr lang="nl-NL" dirty="0"/>
              <a:t>)</a:t>
            </a:r>
          </a:p>
          <a:p>
            <a:r>
              <a:rPr lang="nl-NL" dirty="0"/>
              <a:t>Data </a:t>
            </a:r>
            <a:r>
              <a:rPr lang="nl-NL" dirty="0" err="1"/>
              <a:t>analytics</a:t>
            </a:r>
            <a:r>
              <a:rPr lang="nl-NL" dirty="0"/>
              <a:t> pipeline </a:t>
            </a:r>
          </a:p>
          <a:p>
            <a:pPr lvl="1"/>
            <a:r>
              <a:rPr lang="nl-NL" dirty="0"/>
              <a:t>Technology (</a:t>
            </a:r>
            <a:r>
              <a:rPr lang="nl-NL" dirty="0" err="1"/>
              <a:t>with</a:t>
            </a:r>
            <a:r>
              <a:rPr lang="nl-NL" dirty="0"/>
              <a:t> </a:t>
            </a:r>
            <a:r>
              <a:rPr lang="nl-NL" dirty="0" err="1"/>
              <a:t>what</a:t>
            </a:r>
            <a:r>
              <a:rPr lang="nl-NL" dirty="0"/>
              <a:t>)</a:t>
            </a:r>
          </a:p>
          <a:p>
            <a:pPr lvl="1"/>
            <a:r>
              <a:rPr lang="nl-NL" dirty="0" err="1"/>
              <a:t>Oracle’s</a:t>
            </a:r>
            <a:r>
              <a:rPr lang="nl-NL" dirty="0"/>
              <a:t> portfolio for data </a:t>
            </a:r>
            <a:r>
              <a:rPr lang="nl-NL" dirty="0" err="1"/>
              <a:t>analytics</a:t>
            </a:r>
            <a:endParaRPr lang="nl-NL" dirty="0"/>
          </a:p>
          <a:p>
            <a:r>
              <a:rPr lang="nl-NL" dirty="0" err="1"/>
              <a:t>Demonstration</a:t>
            </a:r>
            <a:r>
              <a:rPr lang="nl-NL" dirty="0"/>
              <a:t> of preparing data, </a:t>
            </a:r>
            <a:r>
              <a:rPr lang="nl-NL" dirty="0" err="1"/>
              <a:t>creating</a:t>
            </a:r>
            <a:r>
              <a:rPr lang="nl-NL" dirty="0"/>
              <a:t> </a:t>
            </a:r>
            <a:r>
              <a:rPr lang="nl-NL" dirty="0" err="1"/>
              <a:t>visualizations</a:t>
            </a:r>
            <a:r>
              <a:rPr lang="nl-NL" dirty="0"/>
              <a:t> </a:t>
            </a:r>
            <a:r>
              <a:rPr lang="nl-NL" dirty="0" err="1"/>
              <a:t>and</a:t>
            </a:r>
            <a:r>
              <a:rPr lang="nl-NL" dirty="0"/>
              <a:t> a </a:t>
            </a:r>
            <a:r>
              <a:rPr lang="nl-NL" dirty="0" err="1"/>
              <a:t>narration</a:t>
            </a:r>
            <a:endParaRPr lang="en-NL" dirty="0"/>
          </a:p>
        </p:txBody>
      </p:sp>
      <p:sp>
        <p:nvSpPr>
          <p:cNvPr id="4" name="Footer Placeholder 3">
            <a:extLst>
              <a:ext uri="{FF2B5EF4-FFF2-40B4-BE49-F238E27FC236}">
                <a16:creationId xmlns:a16="http://schemas.microsoft.com/office/drawing/2014/main" id="{0A09715A-84DC-4DA4-B808-1A46C2D81E32}"/>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2268476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FEFCA-8DBE-48BB-A500-D25147AE36BD}"/>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3C7E595B-5D13-4014-8D38-E0067DCC903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7AEEC90-31B2-4A88-BC04-1163C47D60A4}"/>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5" name="Picture 1" descr="E, &#10;E, &#10;E, &#10;J8K5 L I &#10;M3M, Nt N, NI &#10;q 01 &#10;01 &#10;Turninq Data into Value ">
            <a:extLst>
              <a:ext uri="{FF2B5EF4-FFF2-40B4-BE49-F238E27FC236}">
                <a16:creationId xmlns:a16="http://schemas.microsoft.com/office/drawing/2014/main" id="{A51251FD-ED4A-44A2-9569-FFA077EDB8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397" y="1457774"/>
            <a:ext cx="8294342" cy="2362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128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value of data">
            <a:extLst>
              <a:ext uri="{FF2B5EF4-FFF2-40B4-BE49-F238E27FC236}">
                <a16:creationId xmlns:a16="http://schemas.microsoft.com/office/drawing/2014/main" id="{1F9BBFB5-C844-467E-B7A4-329FA778A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000" y="197176"/>
            <a:ext cx="3902787" cy="26042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40A0D94-B6C9-4075-9216-2BF6FF8D3F4B}"/>
              </a:ext>
            </a:extLst>
          </p:cNvPr>
          <p:cNvSpPr>
            <a:spLocks noGrp="1"/>
          </p:cNvSpPr>
          <p:nvPr>
            <p:ph type="title"/>
          </p:nvPr>
        </p:nvSpPr>
        <p:spPr/>
        <p:txBody>
          <a:bodyPr/>
          <a:lstStyle/>
          <a:p>
            <a:r>
              <a:rPr lang="nl-NL" dirty="0"/>
              <a:t>Value of data</a:t>
            </a:r>
            <a:endParaRPr lang="en-NL" dirty="0"/>
          </a:p>
        </p:txBody>
      </p:sp>
      <p:sp>
        <p:nvSpPr>
          <p:cNvPr id="5" name="Content Placeholder 4">
            <a:extLst>
              <a:ext uri="{FF2B5EF4-FFF2-40B4-BE49-F238E27FC236}">
                <a16:creationId xmlns:a16="http://schemas.microsoft.com/office/drawing/2014/main" id="{EBA9A2D7-8755-4B45-9234-F75A2DAE8CA4}"/>
              </a:ext>
            </a:extLst>
          </p:cNvPr>
          <p:cNvSpPr>
            <a:spLocks noGrp="1"/>
          </p:cNvSpPr>
          <p:nvPr>
            <p:ph idx="1"/>
          </p:nvPr>
        </p:nvSpPr>
        <p:spPr>
          <a:xfrm>
            <a:off x="720003" y="936000"/>
            <a:ext cx="7181937" cy="3780000"/>
          </a:xfrm>
        </p:spPr>
        <p:txBody>
          <a:bodyPr/>
          <a:lstStyle/>
          <a:p>
            <a:r>
              <a:rPr lang="nl-NL" dirty="0" err="1"/>
              <a:t>Insight</a:t>
            </a:r>
            <a:r>
              <a:rPr lang="nl-NL" dirty="0"/>
              <a:t> in state of </a:t>
            </a:r>
            <a:r>
              <a:rPr lang="nl-NL" dirty="0" err="1"/>
              <a:t>affairs</a:t>
            </a:r>
            <a:endParaRPr lang="nl-NL" dirty="0"/>
          </a:p>
          <a:p>
            <a:r>
              <a:rPr lang="nl-NL" dirty="0" err="1"/>
              <a:t>Identifying</a:t>
            </a:r>
            <a:r>
              <a:rPr lang="nl-NL" dirty="0"/>
              <a:t> trends</a:t>
            </a:r>
          </a:p>
          <a:p>
            <a:r>
              <a:rPr lang="nl-NL" dirty="0"/>
              <a:t>Knowledge of </a:t>
            </a:r>
            <a:r>
              <a:rPr lang="nl-NL" dirty="0" err="1"/>
              <a:t>deviations</a:t>
            </a:r>
            <a:r>
              <a:rPr lang="nl-NL" dirty="0"/>
              <a:t> </a:t>
            </a:r>
            <a:r>
              <a:rPr lang="nl-NL" dirty="0" err="1"/>
              <a:t>and</a:t>
            </a:r>
            <a:r>
              <a:rPr lang="nl-NL" dirty="0"/>
              <a:t> </a:t>
            </a:r>
            <a:r>
              <a:rPr lang="nl-NL" dirty="0" err="1"/>
              <a:t>exceptions</a:t>
            </a:r>
            <a:endParaRPr lang="nl-NL" dirty="0"/>
          </a:p>
          <a:p>
            <a:r>
              <a:rPr lang="nl-NL" dirty="0"/>
              <a:t>Understanding of </a:t>
            </a:r>
            <a:r>
              <a:rPr lang="nl-NL" dirty="0" err="1"/>
              <a:t>patterns</a:t>
            </a:r>
            <a:r>
              <a:rPr lang="nl-NL" dirty="0"/>
              <a:t>, </a:t>
            </a:r>
            <a:r>
              <a:rPr lang="nl-NL" dirty="0" err="1"/>
              <a:t>correlations</a:t>
            </a:r>
            <a:r>
              <a:rPr lang="nl-NL" dirty="0"/>
              <a:t>, </a:t>
            </a:r>
            <a:r>
              <a:rPr lang="nl-NL" dirty="0" err="1"/>
              <a:t>causes</a:t>
            </a:r>
            <a:endParaRPr lang="nl-NL" dirty="0"/>
          </a:p>
          <a:p>
            <a:endParaRPr lang="nl-NL" dirty="0"/>
          </a:p>
        </p:txBody>
      </p:sp>
      <p:sp>
        <p:nvSpPr>
          <p:cNvPr id="3" name="Footer Placeholder 2">
            <a:extLst>
              <a:ext uri="{FF2B5EF4-FFF2-40B4-BE49-F238E27FC236}">
                <a16:creationId xmlns:a16="http://schemas.microsoft.com/office/drawing/2014/main" id="{F5122125-C54F-4555-87B1-05B1DB211E47}"/>
              </a:ext>
            </a:extLst>
          </p:cNvPr>
          <p:cNvSpPr>
            <a:spLocks noGrp="1"/>
          </p:cNvSpPr>
          <p:nvPr>
            <p:ph type="ftr" sz="quarter" idx="11"/>
          </p:nvPr>
        </p:nvSpPr>
        <p:spPr/>
        <p:txBody>
          <a:bodyPr/>
          <a:lstStyle/>
          <a:p>
            <a:r>
              <a:rPr lang="en-US" noProof="0"/>
              <a:t>Turn Data into Business Value - Starting with Data Analytics on Oracle Cloud</a:t>
            </a:r>
            <a:endParaRPr lang="nl-NL" noProof="0" dirty="0"/>
          </a:p>
        </p:txBody>
      </p:sp>
      <p:pic>
        <p:nvPicPr>
          <p:cNvPr id="2" name="Picture 1">
            <a:extLst>
              <a:ext uri="{FF2B5EF4-FFF2-40B4-BE49-F238E27FC236}">
                <a16:creationId xmlns:a16="http://schemas.microsoft.com/office/drawing/2014/main" id="{0CF8D16C-FD8C-4D24-AF5B-9CCA56650B1B}"/>
              </a:ext>
            </a:extLst>
          </p:cNvPr>
          <p:cNvPicPr>
            <a:picLocks noChangeAspect="1"/>
          </p:cNvPicPr>
          <p:nvPr/>
        </p:nvPicPr>
        <p:blipFill>
          <a:blip r:embed="rId4"/>
          <a:stretch>
            <a:fillRect/>
          </a:stretch>
        </p:blipFill>
        <p:spPr>
          <a:xfrm>
            <a:off x="830479" y="2151270"/>
            <a:ext cx="4670210" cy="25647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7790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value of data">
            <a:extLst>
              <a:ext uri="{FF2B5EF4-FFF2-40B4-BE49-F238E27FC236}">
                <a16:creationId xmlns:a16="http://schemas.microsoft.com/office/drawing/2014/main" id="{1F9BBFB5-C844-467E-B7A4-329FA778A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000" y="197176"/>
            <a:ext cx="3902787" cy="260421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E40A0D94-B6C9-4075-9216-2BF6FF8D3F4B}"/>
              </a:ext>
            </a:extLst>
          </p:cNvPr>
          <p:cNvSpPr>
            <a:spLocks noGrp="1"/>
          </p:cNvSpPr>
          <p:nvPr>
            <p:ph type="title"/>
          </p:nvPr>
        </p:nvSpPr>
        <p:spPr/>
        <p:txBody>
          <a:bodyPr/>
          <a:lstStyle/>
          <a:p>
            <a:r>
              <a:rPr lang="nl-NL" dirty="0"/>
              <a:t>Value of data</a:t>
            </a:r>
            <a:endParaRPr lang="en-NL" dirty="0"/>
          </a:p>
        </p:txBody>
      </p:sp>
      <p:sp>
        <p:nvSpPr>
          <p:cNvPr id="5" name="Content Placeholder 4">
            <a:extLst>
              <a:ext uri="{FF2B5EF4-FFF2-40B4-BE49-F238E27FC236}">
                <a16:creationId xmlns:a16="http://schemas.microsoft.com/office/drawing/2014/main" id="{EBA9A2D7-8755-4B45-9234-F75A2DAE8CA4}"/>
              </a:ext>
            </a:extLst>
          </p:cNvPr>
          <p:cNvSpPr>
            <a:spLocks noGrp="1"/>
          </p:cNvSpPr>
          <p:nvPr>
            <p:ph idx="1"/>
          </p:nvPr>
        </p:nvSpPr>
        <p:spPr>
          <a:xfrm>
            <a:off x="720003" y="936000"/>
            <a:ext cx="7181937" cy="3780000"/>
          </a:xfrm>
        </p:spPr>
        <p:txBody>
          <a:bodyPr/>
          <a:lstStyle/>
          <a:p>
            <a:r>
              <a:rPr lang="nl-NL" dirty="0" err="1"/>
              <a:t>Insight</a:t>
            </a:r>
            <a:r>
              <a:rPr lang="nl-NL" dirty="0"/>
              <a:t> in state of </a:t>
            </a:r>
            <a:r>
              <a:rPr lang="nl-NL" dirty="0" err="1"/>
              <a:t>affairs</a:t>
            </a:r>
            <a:endParaRPr lang="nl-NL" dirty="0"/>
          </a:p>
          <a:p>
            <a:r>
              <a:rPr lang="nl-NL" dirty="0" err="1"/>
              <a:t>Identifying</a:t>
            </a:r>
            <a:r>
              <a:rPr lang="nl-NL" dirty="0"/>
              <a:t> trends</a:t>
            </a:r>
          </a:p>
          <a:p>
            <a:r>
              <a:rPr lang="nl-NL" dirty="0"/>
              <a:t>Knowledge of </a:t>
            </a:r>
            <a:r>
              <a:rPr lang="nl-NL" dirty="0" err="1"/>
              <a:t>deviations</a:t>
            </a:r>
            <a:r>
              <a:rPr lang="nl-NL" dirty="0"/>
              <a:t> </a:t>
            </a:r>
            <a:r>
              <a:rPr lang="nl-NL" dirty="0" err="1"/>
              <a:t>and</a:t>
            </a:r>
            <a:r>
              <a:rPr lang="nl-NL" dirty="0"/>
              <a:t> </a:t>
            </a:r>
            <a:r>
              <a:rPr lang="nl-NL" dirty="0" err="1"/>
              <a:t>exceptions</a:t>
            </a:r>
            <a:endParaRPr lang="nl-NL" dirty="0"/>
          </a:p>
          <a:p>
            <a:r>
              <a:rPr lang="nl-NL" dirty="0" err="1"/>
              <a:t>Visibility</a:t>
            </a:r>
            <a:r>
              <a:rPr lang="nl-NL" dirty="0"/>
              <a:t> of </a:t>
            </a:r>
            <a:r>
              <a:rPr lang="nl-NL" dirty="0" err="1"/>
              <a:t>patterns</a:t>
            </a:r>
            <a:r>
              <a:rPr lang="nl-NL" dirty="0"/>
              <a:t>, </a:t>
            </a:r>
            <a:r>
              <a:rPr lang="nl-NL" dirty="0" err="1"/>
              <a:t>correlations</a:t>
            </a:r>
            <a:r>
              <a:rPr lang="nl-NL" dirty="0"/>
              <a:t>, </a:t>
            </a:r>
            <a:r>
              <a:rPr lang="nl-NL" dirty="0" err="1"/>
              <a:t>causes</a:t>
            </a:r>
            <a:endParaRPr lang="nl-NL" dirty="0"/>
          </a:p>
          <a:p>
            <a:pPr marL="0" indent="0">
              <a:buNone/>
            </a:pPr>
            <a:endParaRPr lang="nl-NL" dirty="0"/>
          </a:p>
          <a:p>
            <a:r>
              <a:rPr lang="nl-NL" dirty="0" err="1"/>
              <a:t>Consolidated</a:t>
            </a:r>
            <a:r>
              <a:rPr lang="nl-NL" dirty="0"/>
              <a:t> </a:t>
            </a:r>
            <a:r>
              <a:rPr lang="nl-NL" dirty="0" err="1"/>
              <a:t>from</a:t>
            </a:r>
            <a:r>
              <a:rPr lang="nl-NL" dirty="0"/>
              <a:t> multiple, </a:t>
            </a:r>
            <a:r>
              <a:rPr lang="nl-NL" dirty="0" err="1"/>
              <a:t>heterogeneous</a:t>
            </a:r>
            <a:r>
              <a:rPr lang="nl-NL" dirty="0"/>
              <a:t> sources</a:t>
            </a:r>
          </a:p>
          <a:p>
            <a:r>
              <a:rPr lang="nl-NL" dirty="0" err="1"/>
              <a:t>Cleansed</a:t>
            </a:r>
            <a:r>
              <a:rPr lang="nl-NL" dirty="0"/>
              <a:t>, </a:t>
            </a:r>
            <a:r>
              <a:rPr lang="nl-NL" dirty="0" err="1"/>
              <a:t>validated</a:t>
            </a:r>
            <a:r>
              <a:rPr lang="nl-NL" dirty="0"/>
              <a:t>, </a:t>
            </a:r>
            <a:r>
              <a:rPr lang="nl-NL" dirty="0" err="1"/>
              <a:t>filtered</a:t>
            </a:r>
            <a:r>
              <a:rPr lang="nl-NL" dirty="0"/>
              <a:t>, </a:t>
            </a:r>
            <a:r>
              <a:rPr lang="nl-NL" dirty="0" err="1"/>
              <a:t>standardized</a:t>
            </a:r>
            <a:r>
              <a:rPr lang="nl-NL" dirty="0"/>
              <a:t>, </a:t>
            </a:r>
            <a:r>
              <a:rPr lang="nl-NL" dirty="0" err="1"/>
              <a:t>enriched</a:t>
            </a:r>
            <a:endParaRPr lang="nl-NL" dirty="0"/>
          </a:p>
          <a:p>
            <a:r>
              <a:rPr lang="nl-NL" dirty="0" err="1"/>
              <a:t>Interpreted</a:t>
            </a:r>
            <a:r>
              <a:rPr lang="nl-NL" dirty="0"/>
              <a:t> </a:t>
            </a:r>
            <a:r>
              <a:rPr lang="nl-NL" dirty="0" err="1"/>
              <a:t>and</a:t>
            </a:r>
            <a:r>
              <a:rPr lang="nl-NL" dirty="0"/>
              <a:t> </a:t>
            </a:r>
            <a:r>
              <a:rPr lang="nl-NL" dirty="0" err="1"/>
              <a:t>aggregated</a:t>
            </a:r>
            <a:r>
              <a:rPr lang="nl-NL" dirty="0"/>
              <a:t> </a:t>
            </a:r>
            <a:r>
              <a:rPr lang="nl-NL" dirty="0" err="1"/>
              <a:t>to</a:t>
            </a:r>
            <a:r>
              <a:rPr lang="nl-NL" dirty="0"/>
              <a:t> a </a:t>
            </a:r>
            <a:r>
              <a:rPr lang="nl-NL" dirty="0" err="1"/>
              <a:t>meaningful</a:t>
            </a:r>
            <a:r>
              <a:rPr lang="nl-NL" dirty="0"/>
              <a:t> level</a:t>
            </a:r>
          </a:p>
          <a:p>
            <a:r>
              <a:rPr lang="nl-NL" dirty="0" err="1"/>
              <a:t>Presented</a:t>
            </a:r>
            <a:r>
              <a:rPr lang="nl-NL" dirty="0"/>
              <a:t> in </a:t>
            </a:r>
            <a:r>
              <a:rPr lang="nl-NL" dirty="0" err="1"/>
              <a:t>an</a:t>
            </a:r>
            <a:r>
              <a:rPr lang="nl-NL" dirty="0"/>
              <a:t> </a:t>
            </a:r>
            <a:r>
              <a:rPr lang="nl-NL" dirty="0" err="1"/>
              <a:t>interpretable</a:t>
            </a:r>
            <a:r>
              <a:rPr lang="nl-NL" dirty="0"/>
              <a:t> form</a:t>
            </a:r>
          </a:p>
          <a:p>
            <a:r>
              <a:rPr lang="nl-NL" dirty="0" err="1"/>
              <a:t>Published</a:t>
            </a:r>
            <a:r>
              <a:rPr lang="nl-NL" dirty="0"/>
              <a:t> </a:t>
            </a:r>
            <a:r>
              <a:rPr lang="nl-NL" dirty="0" err="1"/>
              <a:t>and</a:t>
            </a:r>
            <a:r>
              <a:rPr lang="nl-NL" dirty="0"/>
              <a:t> </a:t>
            </a:r>
            <a:r>
              <a:rPr lang="nl-NL" dirty="0" err="1"/>
              <a:t>accessible</a:t>
            </a:r>
            <a:r>
              <a:rPr lang="nl-NL" dirty="0"/>
              <a:t> at </a:t>
            </a:r>
            <a:r>
              <a:rPr lang="nl-NL" dirty="0" err="1"/>
              <a:t>the</a:t>
            </a:r>
            <a:r>
              <a:rPr lang="nl-NL" dirty="0"/>
              <a:t> right time via </a:t>
            </a:r>
            <a:r>
              <a:rPr lang="nl-NL" dirty="0" err="1"/>
              <a:t>the</a:t>
            </a:r>
            <a:r>
              <a:rPr lang="nl-NL" dirty="0"/>
              <a:t> </a:t>
            </a:r>
            <a:r>
              <a:rPr lang="nl-NL" dirty="0" err="1"/>
              <a:t>optimal</a:t>
            </a:r>
            <a:r>
              <a:rPr lang="nl-NL" dirty="0"/>
              <a:t> </a:t>
            </a:r>
            <a:r>
              <a:rPr lang="nl-NL" dirty="0" err="1"/>
              <a:t>channel</a:t>
            </a:r>
            <a:br>
              <a:rPr lang="nl-NL" dirty="0"/>
            </a:br>
            <a:endParaRPr lang="nl-NL" dirty="0"/>
          </a:p>
          <a:p>
            <a:r>
              <a:rPr lang="nl-NL" dirty="0" err="1"/>
              <a:t>Resulting</a:t>
            </a:r>
            <a:r>
              <a:rPr lang="nl-NL" dirty="0"/>
              <a:t> in </a:t>
            </a:r>
            <a:r>
              <a:rPr lang="nl-NL" dirty="0" err="1"/>
              <a:t>understanding</a:t>
            </a:r>
            <a:r>
              <a:rPr lang="nl-NL" dirty="0"/>
              <a:t>, </a:t>
            </a:r>
            <a:r>
              <a:rPr lang="nl-NL" dirty="0" err="1"/>
              <a:t>decisions</a:t>
            </a:r>
            <a:r>
              <a:rPr lang="nl-NL" dirty="0"/>
              <a:t>, actions, </a:t>
            </a:r>
            <a:r>
              <a:rPr lang="nl-NL" dirty="0" err="1"/>
              <a:t>predictions</a:t>
            </a:r>
            <a:r>
              <a:rPr lang="nl-NL" dirty="0"/>
              <a:t> </a:t>
            </a:r>
            <a:r>
              <a:rPr lang="nl-NL" dirty="0" err="1"/>
              <a:t>and</a:t>
            </a:r>
            <a:r>
              <a:rPr lang="nl-NL" dirty="0"/>
              <a:t> </a:t>
            </a:r>
            <a:r>
              <a:rPr lang="nl-NL" dirty="0" err="1"/>
              <a:t>recommendations</a:t>
            </a:r>
            <a:endParaRPr lang="nl-NL" dirty="0"/>
          </a:p>
          <a:p>
            <a:pPr lvl="1"/>
            <a:r>
              <a:rPr lang="nl-NL" dirty="0" err="1"/>
              <a:t>And</a:t>
            </a:r>
            <a:r>
              <a:rPr lang="nl-NL" dirty="0"/>
              <a:t> a </a:t>
            </a:r>
            <a:r>
              <a:rPr lang="nl-NL" dirty="0" err="1"/>
              <a:t>richer</a:t>
            </a:r>
            <a:r>
              <a:rPr lang="nl-NL" dirty="0"/>
              <a:t> user </a:t>
            </a:r>
            <a:r>
              <a:rPr lang="nl-NL" dirty="0" err="1"/>
              <a:t>experience</a:t>
            </a:r>
            <a:r>
              <a:rPr lang="nl-NL" dirty="0"/>
              <a:t> – more </a:t>
            </a:r>
            <a:r>
              <a:rPr lang="nl-NL" dirty="0" err="1"/>
              <a:t>efficient</a:t>
            </a:r>
            <a:r>
              <a:rPr lang="nl-NL" dirty="0"/>
              <a:t>, </a:t>
            </a:r>
            <a:r>
              <a:rPr lang="nl-NL" dirty="0" err="1"/>
              <a:t>effective</a:t>
            </a:r>
            <a:r>
              <a:rPr lang="nl-NL" dirty="0"/>
              <a:t> </a:t>
            </a:r>
            <a:r>
              <a:rPr lang="nl-NL" dirty="0" err="1"/>
              <a:t>and</a:t>
            </a:r>
            <a:r>
              <a:rPr lang="nl-NL" dirty="0"/>
              <a:t> </a:t>
            </a:r>
            <a:r>
              <a:rPr lang="nl-NL" dirty="0" err="1"/>
              <a:t>fun</a:t>
            </a:r>
            <a:r>
              <a:rPr lang="nl-NL" dirty="0"/>
              <a:t> user interfaces</a:t>
            </a:r>
          </a:p>
        </p:txBody>
      </p:sp>
      <p:sp>
        <p:nvSpPr>
          <p:cNvPr id="3" name="Footer Placeholder 2">
            <a:extLst>
              <a:ext uri="{FF2B5EF4-FFF2-40B4-BE49-F238E27FC236}">
                <a16:creationId xmlns:a16="http://schemas.microsoft.com/office/drawing/2014/main" id="{F5122125-C54F-4555-87B1-05B1DB211E47}"/>
              </a:ext>
            </a:extLst>
          </p:cNvPr>
          <p:cNvSpPr>
            <a:spLocks noGrp="1"/>
          </p:cNvSpPr>
          <p:nvPr>
            <p:ph type="ftr" sz="quarter" idx="11"/>
          </p:nvPr>
        </p:nvSpPr>
        <p:spPr/>
        <p:txBody>
          <a:bodyPr/>
          <a:lstStyle/>
          <a:p>
            <a:r>
              <a:rPr lang="en-US" noProof="0"/>
              <a:t>Turn Data into Business Value - Starting with Data Analytics on Oracle Cloud</a:t>
            </a:r>
            <a:endParaRPr lang="nl-NL" noProof="0" dirty="0"/>
          </a:p>
        </p:txBody>
      </p:sp>
    </p:spTree>
    <p:extLst>
      <p:ext uri="{BB962C8B-B14F-4D97-AF65-F5344CB8AC3E}">
        <p14:creationId xmlns:p14="http://schemas.microsoft.com/office/powerpoint/2010/main" val="4124604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xEl>
                                              <p:pRg st="10" end="1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27D9633-CB8A-4F84-8FF7-9ED54A9408FD}"/>
              </a:ext>
            </a:extLst>
          </p:cNvPr>
          <p:cNvSpPr>
            <a:spLocks noGrp="1"/>
          </p:cNvSpPr>
          <p:nvPr>
            <p:ph type="ftr" sz="quarter" idx="11"/>
          </p:nvPr>
        </p:nvSpPr>
        <p:spPr/>
        <p:txBody>
          <a:bodyPr/>
          <a:lstStyle/>
          <a:p>
            <a:r>
              <a:rPr lang="en-US" noProof="0"/>
              <a:t>Turn Data into Business Value - Starting with Data Analytics on Oracle Cloud</a:t>
            </a:r>
            <a:endParaRPr lang="nl-NL" noProof="0" dirty="0"/>
          </a:p>
        </p:txBody>
      </p:sp>
      <p:pic>
        <p:nvPicPr>
          <p:cNvPr id="1028" name="Picture 4" descr="Related image">
            <a:extLst>
              <a:ext uri="{FF2B5EF4-FFF2-40B4-BE49-F238E27FC236}">
                <a16:creationId xmlns:a16="http://schemas.microsoft.com/office/drawing/2014/main" id="{5F91B51F-8DE7-40CB-B6AE-1D4BBCD84F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9663" y="120562"/>
            <a:ext cx="3841473" cy="23385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4794729A-0E91-4ECD-83A0-926E165294E1}"/>
              </a:ext>
            </a:extLst>
          </p:cNvPr>
          <p:cNvGrpSpPr/>
          <p:nvPr/>
        </p:nvGrpSpPr>
        <p:grpSpPr>
          <a:xfrm>
            <a:off x="134303" y="916164"/>
            <a:ext cx="3985260" cy="922020"/>
            <a:chOff x="2202180" y="708660"/>
            <a:chExt cx="3985260" cy="922020"/>
          </a:xfrm>
        </p:grpSpPr>
        <p:sp>
          <p:nvSpPr>
            <p:cNvPr id="6" name="Speech Bubble: Rectangle with Corners Rounded 5">
              <a:extLst>
                <a:ext uri="{FF2B5EF4-FFF2-40B4-BE49-F238E27FC236}">
                  <a16:creationId xmlns:a16="http://schemas.microsoft.com/office/drawing/2014/main" id="{836F7618-D4D5-4D45-BB11-6055D36A8225}"/>
                </a:ext>
              </a:extLst>
            </p:cNvPr>
            <p:cNvSpPr/>
            <p:nvPr/>
          </p:nvSpPr>
          <p:spPr>
            <a:xfrm>
              <a:off x="2202180" y="708660"/>
              <a:ext cx="3985260" cy="92202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TextBox 6">
              <a:extLst>
                <a:ext uri="{FF2B5EF4-FFF2-40B4-BE49-F238E27FC236}">
                  <a16:creationId xmlns:a16="http://schemas.microsoft.com/office/drawing/2014/main" id="{20FA1B4F-1BBF-40F4-9021-417922640980}"/>
                </a:ext>
              </a:extLst>
            </p:cNvPr>
            <p:cNvSpPr txBox="1"/>
            <p:nvPr/>
          </p:nvSpPr>
          <p:spPr>
            <a:xfrm>
              <a:off x="2270760" y="818170"/>
              <a:ext cx="3810000" cy="738664"/>
            </a:xfrm>
            <a:prstGeom prst="rect">
              <a:avLst/>
            </a:prstGeom>
            <a:noFill/>
          </p:spPr>
          <p:txBody>
            <a:bodyPr wrap="square" lIns="0" tIns="0" rIns="0" bIns="0" rtlCol="0">
              <a:spAutoFit/>
            </a:bodyPr>
            <a:lstStyle/>
            <a:p>
              <a:r>
                <a:rPr lang="nl-NL" sz="1600" dirty="0" err="1"/>
                <a:t>If</a:t>
              </a:r>
              <a:r>
                <a:rPr lang="nl-NL" sz="1600" dirty="0"/>
                <a:t> </a:t>
              </a:r>
              <a:r>
                <a:rPr lang="nl-NL" sz="1600" dirty="0" err="1"/>
                <a:t>you</a:t>
              </a:r>
              <a:r>
                <a:rPr lang="nl-NL" sz="1600" dirty="0"/>
                <a:t> </a:t>
              </a:r>
              <a:r>
                <a:rPr lang="nl-NL" sz="1600" dirty="0" err="1"/>
                <a:t>cannot</a:t>
              </a:r>
              <a:r>
                <a:rPr lang="nl-NL" sz="1600" dirty="0"/>
                <a:t> </a:t>
              </a:r>
              <a:r>
                <a:rPr lang="nl-NL" sz="1600" dirty="0" err="1"/>
                <a:t>measure</a:t>
              </a:r>
              <a:r>
                <a:rPr lang="nl-NL" sz="1600" dirty="0"/>
                <a:t> </a:t>
              </a:r>
              <a:r>
                <a:rPr lang="nl-NL" sz="1600" dirty="0" err="1"/>
                <a:t>what</a:t>
              </a:r>
              <a:r>
                <a:rPr lang="nl-NL" sz="1600" dirty="0"/>
                <a:t> is </a:t>
              </a:r>
              <a:r>
                <a:rPr lang="nl-NL" sz="1600" b="1" dirty="0"/>
                <a:t>important</a:t>
              </a:r>
              <a:r>
                <a:rPr lang="nl-NL" sz="1600" dirty="0"/>
                <a:t>, </a:t>
              </a:r>
              <a:br>
                <a:rPr lang="nl-NL" sz="1600" dirty="0"/>
              </a:br>
              <a:r>
                <a:rPr lang="nl-NL" sz="1600" dirty="0" err="1"/>
                <a:t>you</a:t>
              </a:r>
              <a:r>
                <a:rPr lang="nl-NL" sz="1600" dirty="0"/>
                <a:t> make </a:t>
              </a:r>
              <a:r>
                <a:rPr lang="nl-NL" sz="1600" dirty="0" err="1"/>
                <a:t>what</a:t>
              </a:r>
              <a:r>
                <a:rPr lang="nl-NL" sz="1600" dirty="0"/>
                <a:t> </a:t>
              </a:r>
              <a:r>
                <a:rPr lang="nl-NL" sz="1600" dirty="0" err="1"/>
                <a:t>you</a:t>
              </a:r>
              <a:r>
                <a:rPr lang="nl-NL" sz="1600" dirty="0"/>
                <a:t> </a:t>
              </a:r>
              <a:r>
                <a:rPr lang="nl-NL" sz="1600" i="1" dirty="0" err="1"/>
                <a:t>can</a:t>
              </a:r>
              <a:r>
                <a:rPr lang="nl-NL" sz="1600" i="1" dirty="0"/>
                <a:t> </a:t>
              </a:r>
              <a:r>
                <a:rPr lang="nl-NL" sz="1600" dirty="0" err="1"/>
                <a:t>measure</a:t>
              </a:r>
              <a:r>
                <a:rPr lang="nl-NL" sz="1600" dirty="0"/>
                <a:t> </a:t>
              </a:r>
              <a:br>
                <a:rPr lang="nl-NL" sz="1600" dirty="0"/>
              </a:br>
              <a:r>
                <a:rPr lang="nl-NL" sz="1600" dirty="0"/>
                <a:t>important</a:t>
              </a:r>
              <a:endParaRPr lang="en-NL" sz="1600" dirty="0" err="1"/>
            </a:p>
          </p:txBody>
        </p:sp>
      </p:grpSp>
      <p:pic>
        <p:nvPicPr>
          <p:cNvPr id="5" name="Snagit_SNG83A">
            <a:hlinkClick r:id="rId4"/>
            <a:extLst>
              <a:ext uri="{FF2B5EF4-FFF2-40B4-BE49-F238E27FC236}">
                <a16:creationId xmlns:a16="http://schemas.microsoft.com/office/drawing/2014/main" id="{533D277F-A9D2-4A9B-9661-48748ADDABEA}"/>
              </a:ext>
            </a:extLst>
          </p:cNvPr>
          <p:cNvPicPr>
            <a:picLocks noChangeAspect="1"/>
          </p:cNvPicPr>
          <p:nvPr/>
        </p:nvPicPr>
        <p:blipFill>
          <a:blip r:embed="rId5"/>
          <a:stretch>
            <a:fillRect/>
          </a:stretch>
        </p:blipFill>
        <p:spPr>
          <a:xfrm>
            <a:off x="354137" y="2158551"/>
            <a:ext cx="2045154" cy="1233045"/>
          </a:xfrm>
          <a:prstGeom prst="rect">
            <a:avLst/>
          </a:prstGeom>
        </p:spPr>
      </p:pic>
      <p:pic>
        <p:nvPicPr>
          <p:cNvPr id="1026" name="Picture 2" descr="https://i.imgur.com/BdXwfAw.png">
            <a:extLst>
              <a:ext uri="{FF2B5EF4-FFF2-40B4-BE49-F238E27FC236}">
                <a16:creationId xmlns:a16="http://schemas.microsoft.com/office/drawing/2014/main" id="{18EB4C41-3687-4A1F-8EA6-451E845A4B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25140" y="2612230"/>
            <a:ext cx="3985260" cy="224170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054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E64150A-8323-4635-991C-5C32E1E1BFE0}"/>
              </a:ext>
            </a:extLst>
          </p:cNvPr>
          <p:cNvSpPr>
            <a:spLocks noGrp="1"/>
          </p:cNvSpPr>
          <p:nvPr>
            <p:ph type="title"/>
          </p:nvPr>
        </p:nvSpPr>
        <p:spPr/>
        <p:txBody>
          <a:bodyPr/>
          <a:lstStyle/>
          <a:p>
            <a:r>
              <a:rPr lang="nl-NL" dirty="0" err="1"/>
              <a:t>What</a:t>
            </a:r>
            <a:r>
              <a:rPr lang="nl-NL" dirty="0"/>
              <a:t> is new?</a:t>
            </a:r>
            <a:endParaRPr lang="en-NL" dirty="0"/>
          </a:p>
        </p:txBody>
      </p:sp>
      <p:sp>
        <p:nvSpPr>
          <p:cNvPr id="5" name="Content Placeholder 4">
            <a:extLst>
              <a:ext uri="{FF2B5EF4-FFF2-40B4-BE49-F238E27FC236}">
                <a16:creationId xmlns:a16="http://schemas.microsoft.com/office/drawing/2014/main" id="{67383C95-3359-4CE5-AF01-484822ABE5C1}"/>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666947D9-9B71-4FC2-B5A5-47CDF897282D}"/>
              </a:ext>
            </a:extLst>
          </p:cNvPr>
          <p:cNvSpPr>
            <a:spLocks noGrp="1"/>
          </p:cNvSpPr>
          <p:nvPr>
            <p:ph type="ftr" sz="quarter" idx="11"/>
          </p:nvPr>
        </p:nvSpPr>
        <p:spPr/>
        <p:txBody>
          <a:bodyPr/>
          <a:lstStyle/>
          <a:p>
            <a:r>
              <a:rPr lang="en-US" noProof="0"/>
              <a:t>Turn Data into Business Value - Starting with Data Analytics on Oracle Cloud</a:t>
            </a:r>
            <a:endParaRPr lang="nl-NL" noProof="0" dirty="0"/>
          </a:p>
        </p:txBody>
      </p:sp>
      <p:sp>
        <p:nvSpPr>
          <p:cNvPr id="6" name="Cylinder 5">
            <a:extLst>
              <a:ext uri="{FF2B5EF4-FFF2-40B4-BE49-F238E27FC236}">
                <a16:creationId xmlns:a16="http://schemas.microsoft.com/office/drawing/2014/main" id="{0918D1EF-551C-445A-8CF5-43ACF5BF291C}"/>
              </a:ext>
            </a:extLst>
          </p:cNvPr>
          <p:cNvSpPr/>
          <p:nvPr/>
        </p:nvSpPr>
        <p:spPr>
          <a:xfrm>
            <a:off x="381600" y="1936800"/>
            <a:ext cx="2246400" cy="198720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Enterprise Database</a:t>
            </a:r>
          </a:p>
          <a:p>
            <a:pPr algn="ctr"/>
            <a:r>
              <a:rPr lang="nl-NL" dirty="0"/>
              <a:t>(Oracle RDBMS)</a:t>
            </a:r>
            <a:endParaRPr lang="en-NL" dirty="0"/>
          </a:p>
        </p:txBody>
      </p:sp>
      <p:sp>
        <p:nvSpPr>
          <p:cNvPr id="7" name="Cylinder 6">
            <a:extLst>
              <a:ext uri="{FF2B5EF4-FFF2-40B4-BE49-F238E27FC236}">
                <a16:creationId xmlns:a16="http://schemas.microsoft.com/office/drawing/2014/main" id="{000D8B8C-2A1C-4976-B6A5-A9CD05837012}"/>
              </a:ext>
            </a:extLst>
          </p:cNvPr>
          <p:cNvSpPr/>
          <p:nvPr/>
        </p:nvSpPr>
        <p:spPr>
          <a:xfrm>
            <a:off x="4249200" y="2148600"/>
            <a:ext cx="1633200" cy="113160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Data Warehouse</a:t>
            </a:r>
          </a:p>
          <a:p>
            <a:pPr algn="ctr"/>
            <a:r>
              <a:rPr lang="nl-NL" dirty="0"/>
              <a:t>(Oracle RDBMS)</a:t>
            </a:r>
            <a:endParaRPr lang="en-NL" dirty="0"/>
          </a:p>
        </p:txBody>
      </p:sp>
      <p:sp>
        <p:nvSpPr>
          <p:cNvPr id="8" name="Arrow: Right 7">
            <a:extLst>
              <a:ext uri="{FF2B5EF4-FFF2-40B4-BE49-F238E27FC236}">
                <a16:creationId xmlns:a16="http://schemas.microsoft.com/office/drawing/2014/main" id="{37369CC9-3C11-416A-AF18-58FA106B5DC3}"/>
              </a:ext>
            </a:extLst>
          </p:cNvPr>
          <p:cNvSpPr/>
          <p:nvPr/>
        </p:nvSpPr>
        <p:spPr>
          <a:xfrm>
            <a:off x="2927400" y="2476200"/>
            <a:ext cx="1231200" cy="69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ETL</a:t>
            </a:r>
            <a:endParaRPr lang="en-NL" dirty="0"/>
          </a:p>
        </p:txBody>
      </p:sp>
      <p:sp>
        <p:nvSpPr>
          <p:cNvPr id="9" name="Arrow: Right 8">
            <a:extLst>
              <a:ext uri="{FF2B5EF4-FFF2-40B4-BE49-F238E27FC236}">
                <a16:creationId xmlns:a16="http://schemas.microsoft.com/office/drawing/2014/main" id="{29AD77FB-BAA3-4B5C-9F8E-F232518F2DAE}"/>
              </a:ext>
            </a:extLst>
          </p:cNvPr>
          <p:cNvSpPr/>
          <p:nvPr/>
        </p:nvSpPr>
        <p:spPr>
          <a:xfrm>
            <a:off x="2912999" y="2476200"/>
            <a:ext cx="1231200" cy="691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ELT</a:t>
            </a:r>
            <a:endParaRPr lang="en-NL" dirty="0"/>
          </a:p>
        </p:txBody>
      </p:sp>
      <p:sp>
        <p:nvSpPr>
          <p:cNvPr id="10" name="Rectangle: Rounded Corners 9">
            <a:extLst>
              <a:ext uri="{FF2B5EF4-FFF2-40B4-BE49-F238E27FC236}">
                <a16:creationId xmlns:a16="http://schemas.microsoft.com/office/drawing/2014/main" id="{2B7DE67D-5A19-427D-9717-013A7391CF33}"/>
              </a:ext>
            </a:extLst>
          </p:cNvPr>
          <p:cNvSpPr/>
          <p:nvPr/>
        </p:nvSpPr>
        <p:spPr>
          <a:xfrm>
            <a:off x="6572702" y="1713000"/>
            <a:ext cx="1633200" cy="76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BI &amp; OLAP Tools</a:t>
            </a:r>
            <a:endParaRPr lang="en-NL" dirty="0"/>
          </a:p>
        </p:txBody>
      </p:sp>
      <p:sp>
        <p:nvSpPr>
          <p:cNvPr id="11" name="Rectangle: Rounded Corners 10">
            <a:extLst>
              <a:ext uri="{FF2B5EF4-FFF2-40B4-BE49-F238E27FC236}">
                <a16:creationId xmlns:a16="http://schemas.microsoft.com/office/drawing/2014/main" id="{9B0629C6-B39B-43AA-9B21-F5A23949203E}"/>
              </a:ext>
            </a:extLst>
          </p:cNvPr>
          <p:cNvSpPr/>
          <p:nvPr/>
        </p:nvSpPr>
        <p:spPr>
          <a:xfrm>
            <a:off x="6572702" y="2669400"/>
            <a:ext cx="1633200" cy="7632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Reporting engine</a:t>
            </a:r>
            <a:endParaRPr lang="en-NL" dirty="0"/>
          </a:p>
        </p:txBody>
      </p:sp>
      <p:cxnSp>
        <p:nvCxnSpPr>
          <p:cNvPr id="13" name="Straight Arrow Connector 12">
            <a:extLst>
              <a:ext uri="{FF2B5EF4-FFF2-40B4-BE49-F238E27FC236}">
                <a16:creationId xmlns:a16="http://schemas.microsoft.com/office/drawing/2014/main" id="{BFACB430-1F05-4759-ACDC-87F59000E347}"/>
              </a:ext>
            </a:extLst>
          </p:cNvPr>
          <p:cNvCxnSpPr>
            <a:stCxn id="10" idx="1"/>
          </p:cNvCxnSpPr>
          <p:nvPr/>
        </p:nvCxnSpPr>
        <p:spPr>
          <a:xfrm flipH="1">
            <a:off x="5954400" y="2094600"/>
            <a:ext cx="618302" cy="381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407A7B2-9072-475D-B524-ADB25F30DFAF}"/>
              </a:ext>
            </a:extLst>
          </p:cNvPr>
          <p:cNvCxnSpPr>
            <a:stCxn id="11" idx="1"/>
          </p:cNvCxnSpPr>
          <p:nvPr/>
        </p:nvCxnSpPr>
        <p:spPr>
          <a:xfrm flipH="1" flipV="1">
            <a:off x="5954400" y="2822100"/>
            <a:ext cx="618302" cy="2289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C3BBD151-9C5C-4A7F-9253-ED1EB55F576F}"/>
              </a:ext>
            </a:extLst>
          </p:cNvPr>
          <p:cNvSpPr/>
          <p:nvPr/>
        </p:nvSpPr>
        <p:spPr>
          <a:xfrm>
            <a:off x="598801" y="3331800"/>
            <a:ext cx="597600" cy="37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Data </a:t>
            </a:r>
            <a:r>
              <a:rPr lang="nl-NL" sz="1000" dirty="0" err="1"/>
              <a:t>Mining</a:t>
            </a:r>
            <a:endParaRPr lang="en-NL" sz="1000" dirty="0"/>
          </a:p>
        </p:txBody>
      </p:sp>
      <p:sp>
        <p:nvSpPr>
          <p:cNvPr id="19" name="Rectangle: Rounded Corners 18">
            <a:extLst>
              <a:ext uri="{FF2B5EF4-FFF2-40B4-BE49-F238E27FC236}">
                <a16:creationId xmlns:a16="http://schemas.microsoft.com/office/drawing/2014/main" id="{8FE66B6B-B5EE-47EE-B148-A4E8A93B2119}"/>
              </a:ext>
            </a:extLst>
          </p:cNvPr>
          <p:cNvSpPr/>
          <p:nvPr/>
        </p:nvSpPr>
        <p:spPr>
          <a:xfrm>
            <a:off x="1365602" y="3459600"/>
            <a:ext cx="923997" cy="374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err="1"/>
              <a:t>Materialized</a:t>
            </a:r>
            <a:r>
              <a:rPr lang="nl-NL" sz="1000" dirty="0"/>
              <a:t> Views</a:t>
            </a:r>
            <a:endParaRPr lang="en-NL" sz="1000" dirty="0"/>
          </a:p>
        </p:txBody>
      </p:sp>
    </p:spTree>
    <p:extLst>
      <p:ext uri="{BB962C8B-B14F-4D97-AF65-F5344CB8AC3E}">
        <p14:creationId xmlns:p14="http://schemas.microsoft.com/office/powerpoint/2010/main" val="119514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8" grpId="0" animBg="1"/>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ACE6-3B3D-4020-811D-06933ABBC1B5}"/>
              </a:ext>
            </a:extLst>
          </p:cNvPr>
          <p:cNvSpPr>
            <a:spLocks noGrp="1"/>
          </p:cNvSpPr>
          <p:nvPr>
            <p:ph type="title"/>
          </p:nvPr>
        </p:nvSpPr>
        <p:spPr/>
        <p:txBody>
          <a:bodyPr/>
          <a:lstStyle/>
          <a:p>
            <a:r>
              <a:rPr lang="nl-NL" dirty="0" err="1"/>
              <a:t>What</a:t>
            </a:r>
            <a:r>
              <a:rPr lang="nl-NL" dirty="0"/>
              <a:t> is new!</a:t>
            </a:r>
            <a:endParaRPr lang="en-NL" dirty="0"/>
          </a:p>
        </p:txBody>
      </p:sp>
      <p:sp>
        <p:nvSpPr>
          <p:cNvPr id="3" name="Content Placeholder 2">
            <a:extLst>
              <a:ext uri="{FF2B5EF4-FFF2-40B4-BE49-F238E27FC236}">
                <a16:creationId xmlns:a16="http://schemas.microsoft.com/office/drawing/2014/main" id="{847855A2-7D2A-4E3A-8DD2-C86AC666D57D}"/>
              </a:ext>
            </a:extLst>
          </p:cNvPr>
          <p:cNvSpPr>
            <a:spLocks noGrp="1"/>
          </p:cNvSpPr>
          <p:nvPr>
            <p:ph idx="1"/>
          </p:nvPr>
        </p:nvSpPr>
        <p:spPr>
          <a:xfrm>
            <a:off x="720003" y="936000"/>
            <a:ext cx="6623999" cy="3780000"/>
          </a:xfrm>
        </p:spPr>
        <p:txBody>
          <a:bodyPr/>
          <a:lstStyle/>
          <a:p>
            <a:r>
              <a:rPr lang="nl-NL" dirty="0"/>
              <a:t>Types of Data </a:t>
            </a:r>
            <a:r>
              <a:rPr lang="nl-NL" dirty="0" err="1"/>
              <a:t>and</a:t>
            </a:r>
            <a:r>
              <a:rPr lang="nl-NL" dirty="0"/>
              <a:t> Data Sources</a:t>
            </a:r>
          </a:p>
          <a:p>
            <a:r>
              <a:rPr lang="nl-NL" dirty="0"/>
              <a:t>Volume of Data – Big!</a:t>
            </a:r>
          </a:p>
          <a:p>
            <a:r>
              <a:rPr lang="nl-NL" dirty="0" err="1"/>
              <a:t>Velocity</a:t>
            </a:r>
            <a:r>
              <a:rPr lang="nl-NL" dirty="0"/>
              <a:t> of Data (</a:t>
            </a:r>
            <a:r>
              <a:rPr lang="nl-NL" dirty="0" err="1"/>
              <a:t>and</a:t>
            </a:r>
            <a:r>
              <a:rPr lang="nl-NL" dirty="0"/>
              <a:t> real time nature of </a:t>
            </a:r>
            <a:r>
              <a:rPr lang="nl-NL" dirty="0" err="1"/>
              <a:t>requirements</a:t>
            </a:r>
            <a:r>
              <a:rPr lang="nl-NL" dirty="0"/>
              <a:t>) – </a:t>
            </a:r>
            <a:r>
              <a:rPr lang="nl-NL" dirty="0" err="1"/>
              <a:t>Fast</a:t>
            </a:r>
            <a:r>
              <a:rPr lang="nl-NL" dirty="0"/>
              <a:t>!</a:t>
            </a:r>
          </a:p>
          <a:p>
            <a:r>
              <a:rPr lang="nl-NL" dirty="0"/>
              <a:t>(web) </a:t>
            </a:r>
            <a:r>
              <a:rPr lang="nl-NL" dirty="0" err="1"/>
              <a:t>Scale</a:t>
            </a:r>
            <a:r>
              <a:rPr lang="nl-NL" dirty="0"/>
              <a:t> </a:t>
            </a:r>
            <a:r>
              <a:rPr lang="nl-NL" dirty="0" err="1"/>
              <a:t>and</a:t>
            </a:r>
            <a:r>
              <a:rPr lang="nl-NL" dirty="0"/>
              <a:t> Speed of business</a:t>
            </a:r>
          </a:p>
          <a:p>
            <a:r>
              <a:rPr lang="nl-NL" dirty="0"/>
              <a:t>Open Data</a:t>
            </a:r>
          </a:p>
          <a:p>
            <a:r>
              <a:rPr lang="nl-NL" dirty="0"/>
              <a:t>Cloud</a:t>
            </a:r>
          </a:p>
          <a:p>
            <a:r>
              <a:rPr lang="nl-NL" dirty="0"/>
              <a:t>Machine Learning: has </a:t>
            </a:r>
            <a:r>
              <a:rPr lang="nl-NL" dirty="0" err="1"/>
              <a:t>become</a:t>
            </a:r>
            <a:r>
              <a:rPr lang="nl-NL" dirty="0"/>
              <a:t> </a:t>
            </a:r>
            <a:r>
              <a:rPr lang="nl-NL" dirty="0" err="1"/>
              <a:t>feasible</a:t>
            </a:r>
            <a:r>
              <a:rPr lang="nl-NL" dirty="0"/>
              <a:t> </a:t>
            </a:r>
            <a:r>
              <a:rPr lang="nl-NL" dirty="0" err="1"/>
              <a:t>and</a:t>
            </a:r>
            <a:r>
              <a:rPr lang="nl-NL" dirty="0"/>
              <a:t> </a:t>
            </a:r>
            <a:r>
              <a:rPr lang="nl-NL" dirty="0" err="1"/>
              <a:t>accessible</a:t>
            </a:r>
            <a:endParaRPr lang="nl-NL" dirty="0"/>
          </a:p>
          <a:p>
            <a:pPr lvl="1"/>
            <a:r>
              <a:rPr lang="nl-NL" dirty="0" err="1"/>
              <a:t>Available</a:t>
            </a:r>
            <a:endParaRPr lang="nl-NL" dirty="0"/>
          </a:p>
          <a:p>
            <a:pPr lvl="1"/>
            <a:r>
              <a:rPr lang="nl-NL" dirty="0" err="1"/>
              <a:t>Affordable</a:t>
            </a:r>
            <a:r>
              <a:rPr lang="nl-NL" dirty="0"/>
              <a:t> (software &amp; hardware)</a:t>
            </a:r>
          </a:p>
          <a:p>
            <a:pPr lvl="1"/>
            <a:r>
              <a:rPr lang="nl-NL" dirty="0" err="1"/>
              <a:t>Doable</a:t>
            </a:r>
            <a:r>
              <a:rPr lang="nl-NL" dirty="0"/>
              <a:t> (</a:t>
            </a:r>
            <a:r>
              <a:rPr lang="nl-NL" dirty="0" err="1"/>
              <a:t>Citizen</a:t>
            </a:r>
            <a:r>
              <a:rPr lang="nl-NL" dirty="0"/>
              <a:t> Data </a:t>
            </a:r>
            <a:r>
              <a:rPr lang="nl-NL" dirty="0" err="1"/>
              <a:t>Scientist</a:t>
            </a:r>
            <a:r>
              <a:rPr lang="nl-NL" dirty="0"/>
              <a:t>)</a:t>
            </a:r>
          </a:p>
          <a:p>
            <a:pPr lvl="1"/>
            <a:r>
              <a:rPr lang="nl-NL" dirty="0" err="1"/>
              <a:t>Fast</a:t>
            </a:r>
            <a:r>
              <a:rPr lang="nl-NL" dirty="0"/>
              <a:t> </a:t>
            </a:r>
            <a:r>
              <a:rPr lang="nl-NL" dirty="0" err="1"/>
              <a:t>enough</a:t>
            </a:r>
            <a:endParaRPr lang="nl-NL" dirty="0"/>
          </a:p>
          <a:p>
            <a:r>
              <a:rPr lang="nl-NL" dirty="0" err="1"/>
              <a:t>Expectations</a:t>
            </a:r>
            <a:r>
              <a:rPr lang="nl-NL" dirty="0"/>
              <a:t>: Business Cases &amp; </a:t>
            </a:r>
            <a:r>
              <a:rPr lang="nl-NL" dirty="0" err="1"/>
              <a:t>Opportunities</a:t>
            </a:r>
            <a:r>
              <a:rPr lang="nl-NL" dirty="0"/>
              <a:t> =&gt; </a:t>
            </a:r>
            <a:r>
              <a:rPr lang="nl-NL" dirty="0" err="1"/>
              <a:t>Demands</a:t>
            </a:r>
            <a:endParaRPr lang="nl-NL" dirty="0"/>
          </a:p>
          <a:p>
            <a:pPr lvl="1"/>
            <a:r>
              <a:rPr lang="nl-NL" dirty="0"/>
              <a:t>End users, </a:t>
            </a:r>
            <a:r>
              <a:rPr lang="nl-NL" dirty="0" err="1"/>
              <a:t>Consumers</a:t>
            </a:r>
            <a:r>
              <a:rPr lang="nl-NL" dirty="0"/>
              <a:t>, </a:t>
            </a:r>
            <a:r>
              <a:rPr lang="nl-NL" dirty="0" err="1"/>
              <a:t>Competitive</a:t>
            </a:r>
            <a:r>
              <a:rPr lang="nl-NL" dirty="0"/>
              <a:t> </a:t>
            </a:r>
            <a:r>
              <a:rPr lang="nl-NL" dirty="0" err="1"/>
              <a:t>pressure</a:t>
            </a:r>
            <a:r>
              <a:rPr lang="nl-NL" dirty="0"/>
              <a:t>, Society (&amp; Gartner)</a:t>
            </a:r>
            <a:endParaRPr lang="en-US" dirty="0"/>
          </a:p>
          <a:p>
            <a:endParaRPr lang="nl-NL" dirty="0"/>
          </a:p>
          <a:p>
            <a:endParaRPr lang="en-NL" dirty="0"/>
          </a:p>
        </p:txBody>
      </p:sp>
      <p:sp>
        <p:nvSpPr>
          <p:cNvPr id="4" name="Footer Placeholder 3">
            <a:extLst>
              <a:ext uri="{FF2B5EF4-FFF2-40B4-BE49-F238E27FC236}">
                <a16:creationId xmlns:a16="http://schemas.microsoft.com/office/drawing/2014/main" id="{C74BC4A5-B44A-4D5C-B069-E9ED63790AED}"/>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25070706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78825" y="2190228"/>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163759" y="1952984"/>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35715" y="24367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6" name="Arrow: Right 5">
            <a:extLst>
              <a:ext uri="{FF2B5EF4-FFF2-40B4-BE49-F238E27FC236}">
                <a16:creationId xmlns:a16="http://schemas.microsoft.com/office/drawing/2014/main" id="{E33FEA80-29B9-47A5-883D-D341DF14B657}"/>
              </a:ext>
            </a:extLst>
          </p:cNvPr>
          <p:cNvSpPr/>
          <p:nvPr/>
        </p:nvSpPr>
        <p:spPr>
          <a:xfrm>
            <a:off x="1174477" y="2095634"/>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11" name="Arrow: Right 10">
            <a:extLst>
              <a:ext uri="{FF2B5EF4-FFF2-40B4-BE49-F238E27FC236}">
                <a16:creationId xmlns:a16="http://schemas.microsoft.com/office/drawing/2014/main" id="{6578317B-749F-48D6-AEA1-01D5EBF0F30D}"/>
              </a:ext>
            </a:extLst>
          </p:cNvPr>
          <p:cNvSpPr/>
          <p:nvPr/>
        </p:nvSpPr>
        <p:spPr>
          <a:xfrm>
            <a:off x="3385517" y="2095634"/>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394388" y="2277771"/>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2980578" y="3097614"/>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845075" y="3311542"/>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15" name="Rectangle: Rounded Corners 14">
            <a:extLst>
              <a:ext uri="{FF2B5EF4-FFF2-40B4-BE49-F238E27FC236}">
                <a16:creationId xmlns:a16="http://schemas.microsoft.com/office/drawing/2014/main" id="{AB14B637-6B16-4B98-A4A9-607AB72C01D1}"/>
              </a:ext>
            </a:extLst>
          </p:cNvPr>
          <p:cNvSpPr/>
          <p:nvPr/>
        </p:nvSpPr>
        <p:spPr>
          <a:xfrm>
            <a:off x="6638323" y="1901857"/>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662649" y="2524002"/>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662650" y="3156919"/>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18" name="Arrow: Right 17">
            <a:extLst>
              <a:ext uri="{FF2B5EF4-FFF2-40B4-BE49-F238E27FC236}">
                <a16:creationId xmlns:a16="http://schemas.microsoft.com/office/drawing/2014/main" id="{A05EAC26-F26C-495C-B45C-928CE12DA79D}"/>
              </a:ext>
            </a:extLst>
          </p:cNvPr>
          <p:cNvSpPr/>
          <p:nvPr/>
        </p:nvSpPr>
        <p:spPr>
          <a:xfrm>
            <a:off x="5460661" y="177471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19" name="Arrow: Right 18">
            <a:extLst>
              <a:ext uri="{FF2B5EF4-FFF2-40B4-BE49-F238E27FC236}">
                <a16:creationId xmlns:a16="http://schemas.microsoft.com/office/drawing/2014/main" id="{B511F96C-A13F-41FD-A270-9BC6693E792F}"/>
              </a:ext>
            </a:extLst>
          </p:cNvPr>
          <p:cNvSpPr/>
          <p:nvPr/>
        </p:nvSpPr>
        <p:spPr>
          <a:xfrm>
            <a:off x="7961587" y="1826593"/>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20" name="Arrow: Right 19">
            <a:extLst>
              <a:ext uri="{FF2B5EF4-FFF2-40B4-BE49-F238E27FC236}">
                <a16:creationId xmlns:a16="http://schemas.microsoft.com/office/drawing/2014/main" id="{EEFD44DE-AB3C-4C0B-8512-FC2BDC3DF42F}"/>
              </a:ext>
            </a:extLst>
          </p:cNvPr>
          <p:cNvSpPr/>
          <p:nvPr/>
        </p:nvSpPr>
        <p:spPr>
          <a:xfrm>
            <a:off x="5455910" y="2454411"/>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Tree>
    <p:extLst>
      <p:ext uri="{BB962C8B-B14F-4D97-AF65-F5344CB8AC3E}">
        <p14:creationId xmlns:p14="http://schemas.microsoft.com/office/powerpoint/2010/main" val="4118734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2D87A-FEB0-4D5D-9C87-DFEDC66AB361}"/>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113C808D-3CE8-4683-A610-E0897DEEE54C}"/>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1C0B72FD-0B50-445B-9BAD-A90605A1808A}"/>
              </a:ext>
            </a:extLst>
          </p:cNvPr>
          <p:cNvSpPr>
            <a:spLocks noGrp="1"/>
          </p:cNvSpPr>
          <p:nvPr>
            <p:ph type="ftr" sz="quarter" idx="11"/>
          </p:nvPr>
        </p:nvSpPr>
        <p:spPr/>
        <p:txBody>
          <a:bodyPr/>
          <a:lstStyle/>
          <a:p>
            <a:r>
              <a:rPr lang="en-US" dirty="0"/>
              <a:t>Turn Data into Business Value - Starting with Data Analytics on Oracle Cloud</a:t>
            </a:r>
            <a:endParaRPr lang="nl-NL" dirty="0"/>
          </a:p>
        </p:txBody>
      </p:sp>
      <p:pic>
        <p:nvPicPr>
          <p:cNvPr id="5" name="Picture 4">
            <a:extLst>
              <a:ext uri="{FF2B5EF4-FFF2-40B4-BE49-F238E27FC236}">
                <a16:creationId xmlns:a16="http://schemas.microsoft.com/office/drawing/2014/main" id="{814AB125-EAF2-41BB-8F5D-FC6D5A021912}"/>
              </a:ext>
            </a:extLst>
          </p:cNvPr>
          <p:cNvPicPr>
            <a:picLocks noChangeAspect="1"/>
          </p:cNvPicPr>
          <p:nvPr/>
        </p:nvPicPr>
        <p:blipFill>
          <a:blip r:embed="rId2"/>
          <a:stretch>
            <a:fillRect/>
          </a:stretch>
        </p:blipFill>
        <p:spPr>
          <a:xfrm>
            <a:off x="1328399" y="1472942"/>
            <a:ext cx="6658120" cy="203345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37724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Turn Data into Business Value - Starting with Data Analytics on Oracle Cloud</a:t>
            </a:r>
            <a:endParaRPr lang="nl-NL" dirty="0"/>
          </a:p>
        </p:txBody>
      </p:sp>
      <p:sp>
        <p:nvSpPr>
          <p:cNvPr id="9" name="Rectangle: Rounded Corners 8">
            <a:extLst>
              <a:ext uri="{FF2B5EF4-FFF2-40B4-BE49-F238E27FC236}">
                <a16:creationId xmlns:a16="http://schemas.microsoft.com/office/drawing/2014/main" id="{A36A1AE3-4AD4-43B8-839F-DD9AC4BB5EC9}"/>
              </a:ext>
            </a:extLst>
          </p:cNvPr>
          <p:cNvSpPr/>
          <p:nvPr/>
        </p:nvSpPr>
        <p:spPr>
          <a:xfrm>
            <a:off x="878845" y="3991443"/>
            <a:ext cx="7154729" cy="3837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Master Data Management, Meta-Data Management, Data </a:t>
            </a:r>
            <a:r>
              <a:rPr lang="nl-NL" dirty="0" err="1"/>
              <a:t>Governance</a:t>
            </a:r>
            <a:endParaRPr lang="en-NL" dirty="0"/>
          </a:p>
        </p:txBody>
      </p:sp>
      <p:sp>
        <p:nvSpPr>
          <p:cNvPr id="21" name="Rectangle: Rounded Corners 20">
            <a:extLst>
              <a:ext uri="{FF2B5EF4-FFF2-40B4-BE49-F238E27FC236}">
                <a16:creationId xmlns:a16="http://schemas.microsoft.com/office/drawing/2014/main" id="{F4879FB1-8A7D-4D14-AAB1-800A78F8ED97}"/>
              </a:ext>
            </a:extLst>
          </p:cNvPr>
          <p:cNvSpPr/>
          <p:nvPr/>
        </p:nvSpPr>
        <p:spPr>
          <a:xfrm>
            <a:off x="878845" y="4421528"/>
            <a:ext cx="7154729" cy="3837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Data Access, </a:t>
            </a:r>
            <a:r>
              <a:rPr lang="nl-NL" dirty="0" err="1"/>
              <a:t>Authorization</a:t>
            </a:r>
            <a:r>
              <a:rPr lang="nl-NL" dirty="0"/>
              <a:t>, Privacy</a:t>
            </a:r>
            <a:endParaRPr lang="en-NL" dirty="0"/>
          </a:p>
        </p:txBody>
      </p:sp>
      <p:sp>
        <p:nvSpPr>
          <p:cNvPr id="10" name="Speech Bubble: Rectangle 9">
            <a:extLst>
              <a:ext uri="{FF2B5EF4-FFF2-40B4-BE49-F238E27FC236}">
                <a16:creationId xmlns:a16="http://schemas.microsoft.com/office/drawing/2014/main" id="{820B153A-4C6E-4FB1-9796-1EBF6448B7EC}"/>
              </a:ext>
            </a:extLst>
          </p:cNvPr>
          <p:cNvSpPr/>
          <p:nvPr/>
        </p:nvSpPr>
        <p:spPr>
          <a:xfrm>
            <a:off x="2682240" y="838320"/>
            <a:ext cx="2613660" cy="641755"/>
          </a:xfrm>
          <a:prstGeom prst="wedgeRectCallout">
            <a:avLst>
              <a:gd name="adj1" fmla="val 14444"/>
              <a:gd name="adj2" fmla="val 8980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err="1"/>
              <a:t>One</a:t>
            </a:r>
            <a:r>
              <a:rPr lang="nl-NL" dirty="0"/>
              <a:t> time </a:t>
            </a:r>
            <a:r>
              <a:rPr lang="nl-NL" dirty="0" err="1"/>
              <a:t>only</a:t>
            </a:r>
            <a:endParaRPr lang="nl-NL" dirty="0"/>
          </a:p>
          <a:p>
            <a:pPr algn="ctr"/>
            <a:r>
              <a:rPr lang="nl-NL" dirty="0" err="1"/>
              <a:t>Periodic</a:t>
            </a:r>
            <a:r>
              <a:rPr lang="nl-NL" dirty="0"/>
              <a:t>, in batch</a:t>
            </a:r>
          </a:p>
          <a:p>
            <a:pPr algn="ctr"/>
            <a:r>
              <a:rPr lang="nl-NL" dirty="0" err="1"/>
              <a:t>Continuous</a:t>
            </a:r>
            <a:r>
              <a:rPr lang="nl-NL" dirty="0"/>
              <a:t>, event </a:t>
            </a:r>
            <a:r>
              <a:rPr lang="nl-NL" dirty="0" err="1"/>
              <a:t>triggered</a:t>
            </a:r>
            <a:endParaRPr lang="en-NL" dirty="0"/>
          </a:p>
        </p:txBody>
      </p:sp>
      <p:sp>
        <p:nvSpPr>
          <p:cNvPr id="22" name="Rectangle: Rounded Corners 21">
            <a:extLst>
              <a:ext uri="{FF2B5EF4-FFF2-40B4-BE49-F238E27FC236}">
                <a16:creationId xmlns:a16="http://schemas.microsoft.com/office/drawing/2014/main" id="{CB041C86-916A-4406-B633-796122A2396A}"/>
              </a:ext>
            </a:extLst>
          </p:cNvPr>
          <p:cNvSpPr/>
          <p:nvPr/>
        </p:nvSpPr>
        <p:spPr>
          <a:xfrm>
            <a:off x="78825" y="2190228"/>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23" name="Rectangle: Rounded Corners 22">
            <a:extLst>
              <a:ext uri="{FF2B5EF4-FFF2-40B4-BE49-F238E27FC236}">
                <a16:creationId xmlns:a16="http://schemas.microsoft.com/office/drawing/2014/main" id="{063E3737-DD97-4558-B430-3AF18057961F}"/>
              </a:ext>
            </a:extLst>
          </p:cNvPr>
          <p:cNvSpPr/>
          <p:nvPr/>
        </p:nvSpPr>
        <p:spPr>
          <a:xfrm>
            <a:off x="2163759" y="1952984"/>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24" name="Rectangle: Rounded Corners 23">
            <a:extLst>
              <a:ext uri="{FF2B5EF4-FFF2-40B4-BE49-F238E27FC236}">
                <a16:creationId xmlns:a16="http://schemas.microsoft.com/office/drawing/2014/main" id="{15E8C8AA-32D4-45B2-AD43-F16A35D566AC}"/>
              </a:ext>
            </a:extLst>
          </p:cNvPr>
          <p:cNvSpPr/>
          <p:nvPr/>
        </p:nvSpPr>
        <p:spPr>
          <a:xfrm>
            <a:off x="2435715" y="24367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25" name="Arrow: Right 24">
            <a:extLst>
              <a:ext uri="{FF2B5EF4-FFF2-40B4-BE49-F238E27FC236}">
                <a16:creationId xmlns:a16="http://schemas.microsoft.com/office/drawing/2014/main" id="{936A5CC8-771B-42CE-BD42-05053158DF4A}"/>
              </a:ext>
            </a:extLst>
          </p:cNvPr>
          <p:cNvSpPr/>
          <p:nvPr/>
        </p:nvSpPr>
        <p:spPr>
          <a:xfrm>
            <a:off x="1174477" y="2095634"/>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26" name="Arrow: Right 25">
            <a:extLst>
              <a:ext uri="{FF2B5EF4-FFF2-40B4-BE49-F238E27FC236}">
                <a16:creationId xmlns:a16="http://schemas.microsoft.com/office/drawing/2014/main" id="{F6F01E2B-12E5-42AE-825D-F63F3F3D98D9}"/>
              </a:ext>
            </a:extLst>
          </p:cNvPr>
          <p:cNvSpPr/>
          <p:nvPr/>
        </p:nvSpPr>
        <p:spPr>
          <a:xfrm>
            <a:off x="3385517" y="2095634"/>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27" name="Rectangle: Rounded Corners 26">
            <a:extLst>
              <a:ext uri="{FF2B5EF4-FFF2-40B4-BE49-F238E27FC236}">
                <a16:creationId xmlns:a16="http://schemas.microsoft.com/office/drawing/2014/main" id="{9A006E01-B5B4-4717-AFDC-5ADE85A4A3DA}"/>
              </a:ext>
            </a:extLst>
          </p:cNvPr>
          <p:cNvSpPr/>
          <p:nvPr/>
        </p:nvSpPr>
        <p:spPr>
          <a:xfrm>
            <a:off x="4394388" y="2277771"/>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28" name="Rectangle: Rounded Corners 27">
            <a:extLst>
              <a:ext uri="{FF2B5EF4-FFF2-40B4-BE49-F238E27FC236}">
                <a16:creationId xmlns:a16="http://schemas.microsoft.com/office/drawing/2014/main" id="{1868C90B-8A24-4791-A19E-427204CE57B7}"/>
              </a:ext>
            </a:extLst>
          </p:cNvPr>
          <p:cNvSpPr/>
          <p:nvPr/>
        </p:nvSpPr>
        <p:spPr>
          <a:xfrm>
            <a:off x="2980578" y="3097614"/>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29" name="Rectangle: Rounded Corners 28">
            <a:extLst>
              <a:ext uri="{FF2B5EF4-FFF2-40B4-BE49-F238E27FC236}">
                <a16:creationId xmlns:a16="http://schemas.microsoft.com/office/drawing/2014/main" id="{43579812-115F-4A7F-BC27-0EE62235FC00}"/>
              </a:ext>
            </a:extLst>
          </p:cNvPr>
          <p:cNvSpPr/>
          <p:nvPr/>
        </p:nvSpPr>
        <p:spPr>
          <a:xfrm>
            <a:off x="3845075" y="3311542"/>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30" name="Rectangle: Rounded Corners 29">
            <a:extLst>
              <a:ext uri="{FF2B5EF4-FFF2-40B4-BE49-F238E27FC236}">
                <a16:creationId xmlns:a16="http://schemas.microsoft.com/office/drawing/2014/main" id="{6DA28398-2C2D-4DC2-BFDC-232313E8A9E1}"/>
              </a:ext>
            </a:extLst>
          </p:cNvPr>
          <p:cNvSpPr/>
          <p:nvPr/>
        </p:nvSpPr>
        <p:spPr>
          <a:xfrm>
            <a:off x="6638323" y="1901857"/>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31" name="Rectangle: Rounded Corners 30">
            <a:extLst>
              <a:ext uri="{FF2B5EF4-FFF2-40B4-BE49-F238E27FC236}">
                <a16:creationId xmlns:a16="http://schemas.microsoft.com/office/drawing/2014/main" id="{52A4357C-5381-4B64-810E-05CF7949FD13}"/>
              </a:ext>
            </a:extLst>
          </p:cNvPr>
          <p:cNvSpPr/>
          <p:nvPr/>
        </p:nvSpPr>
        <p:spPr>
          <a:xfrm>
            <a:off x="6662649" y="2524002"/>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32" name="Rectangle: Rounded Corners 31">
            <a:extLst>
              <a:ext uri="{FF2B5EF4-FFF2-40B4-BE49-F238E27FC236}">
                <a16:creationId xmlns:a16="http://schemas.microsoft.com/office/drawing/2014/main" id="{C9AF6F46-0124-4566-8FB5-382E113A2264}"/>
              </a:ext>
            </a:extLst>
          </p:cNvPr>
          <p:cNvSpPr/>
          <p:nvPr/>
        </p:nvSpPr>
        <p:spPr>
          <a:xfrm>
            <a:off x="6662650" y="3156919"/>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33" name="Arrow: Right 32">
            <a:extLst>
              <a:ext uri="{FF2B5EF4-FFF2-40B4-BE49-F238E27FC236}">
                <a16:creationId xmlns:a16="http://schemas.microsoft.com/office/drawing/2014/main" id="{9E664216-A25D-445B-926D-E661A7CBFCDD}"/>
              </a:ext>
            </a:extLst>
          </p:cNvPr>
          <p:cNvSpPr/>
          <p:nvPr/>
        </p:nvSpPr>
        <p:spPr>
          <a:xfrm>
            <a:off x="5460661" y="177471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34" name="Arrow: Right 33">
            <a:extLst>
              <a:ext uri="{FF2B5EF4-FFF2-40B4-BE49-F238E27FC236}">
                <a16:creationId xmlns:a16="http://schemas.microsoft.com/office/drawing/2014/main" id="{07715F55-6358-4AE9-849E-A3ADAAF09418}"/>
              </a:ext>
            </a:extLst>
          </p:cNvPr>
          <p:cNvSpPr/>
          <p:nvPr/>
        </p:nvSpPr>
        <p:spPr>
          <a:xfrm>
            <a:off x="7961587" y="1826593"/>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35" name="Arrow: Right 34">
            <a:extLst>
              <a:ext uri="{FF2B5EF4-FFF2-40B4-BE49-F238E27FC236}">
                <a16:creationId xmlns:a16="http://schemas.microsoft.com/office/drawing/2014/main" id="{C1E9463B-19FA-4FEF-A2BA-CC0F14982A24}"/>
              </a:ext>
            </a:extLst>
          </p:cNvPr>
          <p:cNvSpPr/>
          <p:nvPr/>
        </p:nvSpPr>
        <p:spPr>
          <a:xfrm>
            <a:off x="5455910" y="2454411"/>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Tree>
    <p:extLst>
      <p:ext uri="{BB962C8B-B14F-4D97-AF65-F5344CB8AC3E}">
        <p14:creationId xmlns:p14="http://schemas.microsoft.com/office/powerpoint/2010/main" val="429117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21" name="Rectangle: Rounded Corners 20">
            <a:extLst>
              <a:ext uri="{FF2B5EF4-FFF2-40B4-BE49-F238E27FC236}">
                <a16:creationId xmlns:a16="http://schemas.microsoft.com/office/drawing/2014/main" id="{F4993A4E-26B5-4387-94E3-6ED736FEBFF9}"/>
              </a:ext>
            </a:extLst>
          </p:cNvPr>
          <p:cNvSpPr/>
          <p:nvPr/>
        </p:nvSpPr>
        <p:spPr>
          <a:xfrm>
            <a:off x="2225581" y="20246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22" name="Rectangle: Rounded Corners 21">
            <a:extLst>
              <a:ext uri="{FF2B5EF4-FFF2-40B4-BE49-F238E27FC236}">
                <a16:creationId xmlns:a16="http://schemas.microsoft.com/office/drawing/2014/main" id="{509604C8-1CC9-4702-A406-7F2ED1A09520}"/>
              </a:ext>
            </a:extLst>
          </p:cNvPr>
          <p:cNvSpPr/>
          <p:nvPr/>
        </p:nvSpPr>
        <p:spPr>
          <a:xfrm>
            <a:off x="2497537" y="2508322"/>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23" name="Speech Bubble: Rectangle 22">
            <a:extLst>
              <a:ext uri="{FF2B5EF4-FFF2-40B4-BE49-F238E27FC236}">
                <a16:creationId xmlns:a16="http://schemas.microsoft.com/office/drawing/2014/main" id="{19D03A70-EB0A-433A-BAA5-A8BC3522A3C3}"/>
              </a:ext>
            </a:extLst>
          </p:cNvPr>
          <p:cNvSpPr/>
          <p:nvPr/>
        </p:nvSpPr>
        <p:spPr>
          <a:xfrm>
            <a:off x="3620880" y="838319"/>
            <a:ext cx="3640979" cy="1423528"/>
          </a:xfrm>
          <a:prstGeom prst="wedgeRectCallout">
            <a:avLst>
              <a:gd name="adj1" fmla="val -53972"/>
              <a:gd name="adj2" fmla="val 64170"/>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nl-NL" sz="1200" dirty="0"/>
              <a:t>Relationele Database</a:t>
            </a:r>
          </a:p>
          <a:p>
            <a:pPr marL="171450" indent="-171450">
              <a:buFont typeface="Arial" panose="020B0604020202020204" pitchFamily="34" charset="0"/>
              <a:buChar char="•"/>
            </a:pPr>
            <a:r>
              <a:rPr lang="nl-NL" sz="1200" dirty="0" err="1"/>
              <a:t>NoSQL</a:t>
            </a:r>
            <a:r>
              <a:rPr lang="nl-NL" sz="1200" dirty="0"/>
              <a:t> Database (Document Store, </a:t>
            </a:r>
            <a:r>
              <a:rPr lang="nl-NL" sz="1200" dirty="0" err="1"/>
              <a:t>Key</a:t>
            </a:r>
            <a:r>
              <a:rPr lang="nl-NL" sz="1200" dirty="0"/>
              <a:t>/Value Store, </a:t>
            </a:r>
            <a:r>
              <a:rPr lang="nl-NL" sz="1200" dirty="0" err="1"/>
              <a:t>GraphDB</a:t>
            </a:r>
            <a:r>
              <a:rPr lang="nl-NL" sz="1200" dirty="0"/>
              <a:t>, Time Series, ..)</a:t>
            </a:r>
          </a:p>
          <a:p>
            <a:pPr marL="171450" indent="-171450">
              <a:buFont typeface="Arial" panose="020B0604020202020204" pitchFamily="34" charset="0"/>
              <a:buChar char="•"/>
            </a:pPr>
            <a:r>
              <a:rPr lang="nl-NL" sz="1200" dirty="0" err="1"/>
              <a:t>Hadoop</a:t>
            </a:r>
            <a:endParaRPr lang="nl-NL" sz="1200" dirty="0"/>
          </a:p>
          <a:p>
            <a:pPr marL="171450" indent="-171450">
              <a:buFont typeface="Arial" panose="020B0604020202020204" pitchFamily="34" charset="0"/>
              <a:buChar char="•"/>
            </a:pPr>
            <a:r>
              <a:rPr lang="nl-NL" sz="1200" dirty="0"/>
              <a:t>Event Store</a:t>
            </a:r>
          </a:p>
          <a:p>
            <a:pPr marL="171450" indent="-171450">
              <a:buFont typeface="Arial" panose="020B0604020202020204" pitchFamily="34" charset="0"/>
              <a:buChar char="•"/>
            </a:pPr>
            <a:r>
              <a:rPr lang="nl-NL" sz="1200" dirty="0"/>
              <a:t>Object Store, Block Store </a:t>
            </a:r>
            <a:endParaRPr lang="en-NL" sz="1200" dirty="0"/>
          </a:p>
        </p:txBody>
      </p:sp>
      <p:sp>
        <p:nvSpPr>
          <p:cNvPr id="24" name="Speech Bubble: Rectangle 23">
            <a:extLst>
              <a:ext uri="{FF2B5EF4-FFF2-40B4-BE49-F238E27FC236}">
                <a16:creationId xmlns:a16="http://schemas.microsoft.com/office/drawing/2014/main" id="{598051A4-46FF-4581-8035-A81E8DD72274}"/>
              </a:ext>
            </a:extLst>
          </p:cNvPr>
          <p:cNvSpPr/>
          <p:nvPr/>
        </p:nvSpPr>
        <p:spPr>
          <a:xfrm>
            <a:off x="245220" y="3302588"/>
            <a:ext cx="3640979" cy="1328934"/>
          </a:xfrm>
          <a:prstGeom prst="wedgeRectCallout">
            <a:avLst>
              <a:gd name="adj1" fmla="val -30741"/>
              <a:gd name="adj2" fmla="val -79787"/>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buFont typeface="Arial" panose="020B0604020202020204" pitchFamily="34" charset="0"/>
              <a:buChar char="•"/>
            </a:pPr>
            <a:r>
              <a:rPr lang="nl-NL" sz="1100" dirty="0"/>
              <a:t>Standard Business Applications &amp; SaaS (SAP, Oracle EBS, Siebel, </a:t>
            </a:r>
            <a:r>
              <a:rPr lang="nl-NL" sz="1100" dirty="0" err="1"/>
              <a:t>SalesForce</a:t>
            </a:r>
            <a:r>
              <a:rPr lang="nl-NL" sz="1100" dirty="0"/>
              <a:t>, AFAS, Dynamics)</a:t>
            </a:r>
          </a:p>
          <a:p>
            <a:pPr marL="171450" indent="-171450">
              <a:buFont typeface="Arial" panose="020B0604020202020204" pitchFamily="34" charset="0"/>
              <a:buChar char="•"/>
            </a:pPr>
            <a:r>
              <a:rPr lang="nl-NL" sz="1100" dirty="0" err="1"/>
              <a:t>Custom</a:t>
            </a:r>
            <a:r>
              <a:rPr lang="nl-NL" sz="1100" dirty="0"/>
              <a:t> </a:t>
            </a:r>
            <a:r>
              <a:rPr lang="nl-NL" sz="1100" dirty="0" err="1"/>
              <a:t>applications</a:t>
            </a:r>
            <a:endParaRPr lang="nl-NL" sz="1100" dirty="0"/>
          </a:p>
          <a:p>
            <a:pPr marL="171450" indent="-171450">
              <a:buFont typeface="Arial" panose="020B0604020202020204" pitchFamily="34" charset="0"/>
              <a:buChar char="•"/>
            </a:pPr>
            <a:r>
              <a:rPr lang="nl-NL" sz="1100" dirty="0" err="1"/>
              <a:t>Fast</a:t>
            </a:r>
            <a:r>
              <a:rPr lang="nl-NL" sz="1100" dirty="0"/>
              <a:t> Sources: </a:t>
            </a:r>
            <a:r>
              <a:rPr lang="nl-NL" sz="1100" dirty="0" err="1"/>
              <a:t>IoT</a:t>
            </a:r>
            <a:r>
              <a:rPr lang="nl-NL" sz="1100" dirty="0"/>
              <a:t>, Web Clicks, </a:t>
            </a:r>
            <a:r>
              <a:rPr lang="nl-NL" sz="1100" dirty="0" err="1"/>
              <a:t>Social</a:t>
            </a:r>
            <a:r>
              <a:rPr lang="nl-NL" sz="1100" dirty="0"/>
              <a:t> Media, Events</a:t>
            </a:r>
          </a:p>
          <a:p>
            <a:pPr marL="171450" indent="-171450">
              <a:buFont typeface="Arial" panose="020B0604020202020204" pitchFamily="34" charset="0"/>
              <a:buChar char="•"/>
            </a:pPr>
            <a:r>
              <a:rPr lang="nl-NL" sz="1100" dirty="0" err="1"/>
              <a:t>Unstructured</a:t>
            </a:r>
            <a:r>
              <a:rPr lang="nl-NL" sz="1100" dirty="0"/>
              <a:t>: image/video, </a:t>
            </a:r>
            <a:r>
              <a:rPr lang="nl-NL" sz="1100" dirty="0" err="1"/>
              <a:t>log-files</a:t>
            </a:r>
            <a:r>
              <a:rPr lang="nl-NL" sz="1100" dirty="0"/>
              <a:t>, </a:t>
            </a:r>
            <a:r>
              <a:rPr lang="nl-NL" sz="1100" dirty="0" err="1"/>
              <a:t>text</a:t>
            </a:r>
            <a:r>
              <a:rPr lang="nl-NL" sz="1100" dirty="0"/>
              <a:t>/CMS, email</a:t>
            </a:r>
          </a:p>
          <a:p>
            <a:pPr marL="171450" indent="-171450">
              <a:buFont typeface="Arial" panose="020B0604020202020204" pitchFamily="34" charset="0"/>
              <a:buChar char="•"/>
            </a:pPr>
            <a:r>
              <a:rPr lang="nl-NL" sz="1100" dirty="0"/>
              <a:t>…</a:t>
            </a:r>
          </a:p>
        </p:txBody>
      </p:sp>
      <p:sp>
        <p:nvSpPr>
          <p:cNvPr id="25" name="Speech Bubble: Rectangle 24">
            <a:extLst>
              <a:ext uri="{FF2B5EF4-FFF2-40B4-BE49-F238E27FC236}">
                <a16:creationId xmlns:a16="http://schemas.microsoft.com/office/drawing/2014/main" id="{2E6D8F66-B533-435E-9639-51911B9DA0CB}"/>
              </a:ext>
            </a:extLst>
          </p:cNvPr>
          <p:cNvSpPr/>
          <p:nvPr/>
        </p:nvSpPr>
        <p:spPr>
          <a:xfrm>
            <a:off x="283861" y="690382"/>
            <a:ext cx="2572356" cy="938266"/>
          </a:xfrm>
          <a:prstGeom prst="wedgeRectCallout">
            <a:avLst>
              <a:gd name="adj1" fmla="val -588"/>
              <a:gd name="adj2" fmla="val 145385"/>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200" dirty="0"/>
              <a:t>ETL/ELT, Change Data </a:t>
            </a:r>
            <a:r>
              <a:rPr lang="nl-NL" sz="1200" dirty="0" err="1"/>
              <a:t>Capture</a:t>
            </a:r>
            <a:r>
              <a:rPr lang="nl-NL" sz="1200" dirty="0"/>
              <a:t>, Event Bus/Message Queue, file/ftp </a:t>
            </a:r>
            <a:r>
              <a:rPr lang="nl-NL" sz="1200" dirty="0" err="1"/>
              <a:t>handlers</a:t>
            </a:r>
            <a:r>
              <a:rPr lang="nl-NL" sz="1200" dirty="0"/>
              <a:t>, adapters, ESB, Web </a:t>
            </a:r>
            <a:r>
              <a:rPr lang="nl-NL" sz="1200" dirty="0" err="1"/>
              <a:t>Scraping</a:t>
            </a:r>
            <a:r>
              <a:rPr lang="nl-NL" sz="1200" dirty="0"/>
              <a:t>, </a:t>
            </a:r>
            <a:br>
              <a:rPr lang="nl-NL" sz="1200" dirty="0"/>
            </a:br>
            <a:r>
              <a:rPr lang="nl-NL" sz="1200" dirty="0"/>
              <a:t>Streaming (event) Analytics …</a:t>
            </a:r>
          </a:p>
        </p:txBody>
      </p:sp>
      <p:sp>
        <p:nvSpPr>
          <p:cNvPr id="3" name="Footer Placeholder 2">
            <a:extLst>
              <a:ext uri="{FF2B5EF4-FFF2-40B4-BE49-F238E27FC236}">
                <a16:creationId xmlns:a16="http://schemas.microsoft.com/office/drawing/2014/main" id="{86357953-6A6A-4A87-9B9F-9ABACC20BE7C}"/>
              </a:ext>
            </a:extLst>
          </p:cNvPr>
          <p:cNvSpPr>
            <a:spLocks noGrp="1"/>
          </p:cNvSpPr>
          <p:nvPr>
            <p:ph type="ftr" sz="quarter" idx="11"/>
          </p:nvPr>
        </p:nvSpPr>
        <p:spPr/>
        <p:txBody>
          <a:bodyPr/>
          <a:lstStyle/>
          <a:p>
            <a:r>
              <a:rPr lang="en-US" dirty="0"/>
              <a:t>Turn Data into Business Value - Starting with Data Analytics on Oracle Cloud</a:t>
            </a:r>
            <a:endParaRPr lang="nl-NL" dirty="0"/>
          </a:p>
        </p:txBody>
      </p:sp>
    </p:spTree>
    <p:extLst>
      <p:ext uri="{BB962C8B-B14F-4D97-AF65-F5344CB8AC3E}">
        <p14:creationId xmlns:p14="http://schemas.microsoft.com/office/powerpoint/2010/main" val="1695307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Turn Data into Business Value - Starting with Data Analytics on Oracle Cloud</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solidFill>
                  <a:schemeClr val="bg1">
                    <a:lumMod val="50000"/>
                  </a:schemeClr>
                </a:solidFill>
              </a:rPr>
              <a:t>Raw</a:t>
            </a:r>
            <a:r>
              <a:rPr lang="nl-NL" sz="1100" dirty="0">
                <a:solidFill>
                  <a:schemeClr val="bg1">
                    <a:lumMod val="50000"/>
                  </a:schemeClr>
                </a:solidFill>
              </a:rPr>
              <a:t>/ </a:t>
            </a:r>
            <a:r>
              <a:rPr lang="nl-NL" sz="1100" dirty="0" err="1">
                <a:solidFill>
                  <a:schemeClr val="bg1">
                    <a:lumMod val="50000"/>
                  </a:schemeClr>
                </a:solidFill>
              </a:rPr>
              <a:t>Operational</a:t>
            </a:r>
            <a:r>
              <a:rPr lang="nl-NL" sz="1100" dirty="0">
                <a:solidFill>
                  <a:schemeClr val="bg1">
                    <a:lumMod val="50000"/>
                  </a:schemeClr>
                </a:solidFill>
              </a:rPr>
              <a:t> Data Sources</a:t>
            </a:r>
            <a:endParaRPr lang="en-NL" sz="1100" dirty="0">
              <a:solidFill>
                <a:schemeClr val="bg1">
                  <a:lumMod val="50000"/>
                </a:schemeClr>
              </a:solidFill>
            </a:endParaRPr>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200" dirty="0"/>
              <a:t>Data Warehouse</a:t>
            </a:r>
            <a:endParaRPr lang="en-NL" sz="1200" dirty="0"/>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200" dirty="0"/>
              <a:t>Data Lake</a:t>
            </a:r>
            <a:endParaRPr lang="en-NL" sz="1200" dirty="0"/>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a:solidFill>
            <a:schemeClr val="bg1">
              <a:lumMod val="8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solidFill>
                  <a:schemeClr val="bg1">
                    <a:lumMod val="50000"/>
                  </a:schemeClr>
                </a:solidFill>
              </a:rPr>
              <a:t>Data Pipeline</a:t>
            </a:r>
            <a:endParaRPr lang="en-NL" sz="1200" dirty="0">
              <a:solidFill>
                <a:schemeClr val="bg1">
                  <a:lumMod val="50000"/>
                </a:schemeClr>
              </a:solidFill>
            </a:endParaRPr>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21" name="Rectangle: Rounded Corners 20">
            <a:extLst>
              <a:ext uri="{FF2B5EF4-FFF2-40B4-BE49-F238E27FC236}">
                <a16:creationId xmlns:a16="http://schemas.microsoft.com/office/drawing/2014/main" id="{10B25A86-6B95-41C6-89E2-A36128C17FA0}"/>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5" name="Footer Placeholder 2">
            <a:extLst>
              <a:ext uri="{FF2B5EF4-FFF2-40B4-BE49-F238E27FC236}">
                <a16:creationId xmlns:a16="http://schemas.microsoft.com/office/drawing/2014/main" id="{6BD63AD3-DBF9-4929-B57B-4BA7194F6E33}"/>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402926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E8AF8-2C0A-4371-84FF-A74168E96DC4}"/>
              </a:ext>
            </a:extLst>
          </p:cNvPr>
          <p:cNvSpPr>
            <a:spLocks noGrp="1"/>
          </p:cNvSpPr>
          <p:nvPr>
            <p:ph type="title"/>
          </p:nvPr>
        </p:nvSpPr>
        <p:spPr/>
        <p:txBody>
          <a:bodyPr/>
          <a:lstStyle/>
          <a:p>
            <a:r>
              <a:rPr lang="nl-NL" dirty="0"/>
              <a:t>Data </a:t>
            </a:r>
            <a:r>
              <a:rPr lang="nl-NL" dirty="0" err="1"/>
              <a:t>Wrangling</a:t>
            </a:r>
            <a:endParaRPr lang="en-NL" dirty="0"/>
          </a:p>
        </p:txBody>
      </p:sp>
      <p:sp>
        <p:nvSpPr>
          <p:cNvPr id="3" name="Content Placeholder 2">
            <a:extLst>
              <a:ext uri="{FF2B5EF4-FFF2-40B4-BE49-F238E27FC236}">
                <a16:creationId xmlns:a16="http://schemas.microsoft.com/office/drawing/2014/main" id="{4274C7D8-530B-42B2-8BCA-F3887C31590C}"/>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C024FD8-FCD3-4171-9E67-CD70EF1522FB}"/>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6148" name="Picture 4" descr="C:\Users\lucas_j\AppData\Local\Temp\SNAGHTMLdbd1828.PNG">
            <a:extLst>
              <a:ext uri="{FF2B5EF4-FFF2-40B4-BE49-F238E27FC236}">
                <a16:creationId xmlns:a16="http://schemas.microsoft.com/office/drawing/2014/main" id="{6364E915-7D9E-4F7C-A9EC-8A4EB47C52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273" y="667050"/>
            <a:ext cx="7116127" cy="256715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53B4E6F-DE74-4CCC-A110-31E8A0194EB3}"/>
              </a:ext>
            </a:extLst>
          </p:cNvPr>
          <p:cNvPicPr>
            <a:picLocks noChangeAspect="1"/>
          </p:cNvPicPr>
          <p:nvPr/>
        </p:nvPicPr>
        <p:blipFill>
          <a:blip r:embed="rId3"/>
          <a:stretch>
            <a:fillRect/>
          </a:stretch>
        </p:blipFill>
        <p:spPr>
          <a:xfrm>
            <a:off x="3604261" y="3024433"/>
            <a:ext cx="5213496" cy="16915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8265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156EE-CE59-45D4-95F8-EA52D6F55408}"/>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D326EFB1-14D8-4760-A538-7A44E54F877E}"/>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1DC704B-5CD5-4933-8618-CBDBB75025F9}"/>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5122" name="Picture 2" descr="Image result for wrangling">
            <a:extLst>
              <a:ext uri="{FF2B5EF4-FFF2-40B4-BE49-F238E27FC236}">
                <a16:creationId xmlns:a16="http://schemas.microsoft.com/office/drawing/2014/main" id="{3A26DF8B-2715-41F4-8153-1316C211E4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533944"/>
            <a:ext cx="6896100" cy="4321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7749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Turn Data into Business Value - Starting with Data Analytics on Oracle Cloud</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solidFill>
                  <a:schemeClr val="bg1">
                    <a:lumMod val="50000"/>
                  </a:schemeClr>
                </a:solidFill>
              </a:rPr>
              <a:t>Raw</a:t>
            </a:r>
            <a:r>
              <a:rPr lang="nl-NL" sz="1100" dirty="0">
                <a:solidFill>
                  <a:schemeClr val="bg1">
                    <a:lumMod val="50000"/>
                  </a:schemeClr>
                </a:solidFill>
              </a:rPr>
              <a:t>/ </a:t>
            </a:r>
            <a:r>
              <a:rPr lang="nl-NL" sz="1100" dirty="0" err="1">
                <a:solidFill>
                  <a:schemeClr val="bg1">
                    <a:lumMod val="50000"/>
                  </a:schemeClr>
                </a:solidFill>
              </a:rPr>
              <a:t>Operational</a:t>
            </a:r>
            <a:r>
              <a:rPr lang="nl-NL" sz="1100" dirty="0">
                <a:solidFill>
                  <a:schemeClr val="bg1">
                    <a:lumMod val="50000"/>
                  </a:schemeClr>
                </a:solidFill>
              </a:rPr>
              <a:t> Data Sources</a:t>
            </a:r>
            <a:endParaRPr lang="en-NL" sz="1100" dirty="0">
              <a:solidFill>
                <a:schemeClr val="bg1">
                  <a:lumMod val="50000"/>
                </a:schemeClr>
              </a:solidFill>
            </a:endParaRPr>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200" dirty="0"/>
              <a:t>Data Warehouse</a:t>
            </a:r>
            <a:endParaRPr lang="en-NL" sz="1200" dirty="0"/>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200" dirty="0"/>
              <a:t>Data Lake</a:t>
            </a:r>
            <a:endParaRPr lang="en-NL" sz="1200" dirty="0"/>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a:solidFill>
            <a:schemeClr val="bg1">
              <a:lumMod val="8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solidFill>
                  <a:schemeClr val="bg1">
                    <a:lumMod val="50000"/>
                  </a:schemeClr>
                </a:solidFill>
              </a:rPr>
              <a:t>Data Pipeline</a:t>
            </a:r>
            <a:endParaRPr lang="en-NL" sz="1200" dirty="0">
              <a:solidFill>
                <a:schemeClr val="bg1">
                  <a:lumMod val="50000"/>
                </a:schemeClr>
              </a:solidFill>
            </a:endParaRPr>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21" name="Rectangle: Rounded Corners 20">
            <a:extLst>
              <a:ext uri="{FF2B5EF4-FFF2-40B4-BE49-F238E27FC236}">
                <a16:creationId xmlns:a16="http://schemas.microsoft.com/office/drawing/2014/main" id="{10B25A86-6B95-41C6-89E2-A36128C17FA0}"/>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22" name="Speech Bubble: Rectangle 21">
            <a:extLst>
              <a:ext uri="{FF2B5EF4-FFF2-40B4-BE49-F238E27FC236}">
                <a16:creationId xmlns:a16="http://schemas.microsoft.com/office/drawing/2014/main" id="{06E72D94-B2C9-436F-9E53-09CD74C791F2}"/>
              </a:ext>
            </a:extLst>
          </p:cNvPr>
          <p:cNvSpPr/>
          <p:nvPr/>
        </p:nvSpPr>
        <p:spPr>
          <a:xfrm>
            <a:off x="5619034" y="1270410"/>
            <a:ext cx="1724968" cy="896843"/>
          </a:xfrm>
          <a:prstGeom prst="wedgeRectCallout">
            <a:avLst>
              <a:gd name="adj1" fmla="val -57694"/>
              <a:gd name="adj2" fmla="val 8865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200" dirty="0" err="1"/>
              <a:t>Relational</a:t>
            </a:r>
            <a:r>
              <a:rPr lang="nl-NL" sz="1200" dirty="0"/>
              <a:t> Database</a:t>
            </a:r>
          </a:p>
          <a:p>
            <a:r>
              <a:rPr lang="nl-NL" sz="1200" dirty="0" err="1"/>
              <a:t>NoSQL</a:t>
            </a:r>
            <a:r>
              <a:rPr lang="nl-NL" sz="1200" dirty="0"/>
              <a:t> Database</a:t>
            </a:r>
          </a:p>
          <a:p>
            <a:r>
              <a:rPr lang="nl-NL" sz="1200" dirty="0" err="1"/>
              <a:t>Hadoop</a:t>
            </a:r>
            <a:endParaRPr lang="nl-NL" sz="1200" dirty="0"/>
          </a:p>
          <a:p>
            <a:r>
              <a:rPr lang="nl-NL" sz="1200" dirty="0"/>
              <a:t>Object Store</a:t>
            </a:r>
            <a:endParaRPr lang="en-NL" sz="1200" dirty="0"/>
          </a:p>
        </p:txBody>
      </p:sp>
      <p:sp>
        <p:nvSpPr>
          <p:cNvPr id="23" name="Speech Bubble: Rectangle 22">
            <a:extLst>
              <a:ext uri="{FF2B5EF4-FFF2-40B4-BE49-F238E27FC236}">
                <a16:creationId xmlns:a16="http://schemas.microsoft.com/office/drawing/2014/main" id="{AE983F62-A66F-4FEE-9531-93A5CCD52C83}"/>
              </a:ext>
            </a:extLst>
          </p:cNvPr>
          <p:cNvSpPr/>
          <p:nvPr/>
        </p:nvSpPr>
        <p:spPr>
          <a:xfrm>
            <a:off x="1745749" y="288000"/>
            <a:ext cx="3060032" cy="1916911"/>
          </a:xfrm>
          <a:prstGeom prst="wedgeRectCallout">
            <a:avLst>
              <a:gd name="adj1" fmla="val 19285"/>
              <a:gd name="adj2" fmla="val 58318"/>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200" dirty="0" err="1"/>
              <a:t>Discover,visualize</a:t>
            </a:r>
            <a:r>
              <a:rPr lang="nl-NL" sz="1200" dirty="0"/>
              <a:t>, </a:t>
            </a:r>
            <a:r>
              <a:rPr lang="nl-NL" sz="1200" dirty="0" err="1"/>
              <a:t>describe</a:t>
            </a:r>
            <a:endParaRPr lang="nl-NL" sz="1200" dirty="0"/>
          </a:p>
          <a:p>
            <a:r>
              <a:rPr lang="nl-NL" sz="1200" dirty="0"/>
              <a:t>Extract, </a:t>
            </a:r>
            <a:r>
              <a:rPr lang="nl-NL" sz="1200" dirty="0" err="1"/>
              <a:t>parse,interpret</a:t>
            </a:r>
            <a:r>
              <a:rPr lang="nl-NL" sz="1200" dirty="0"/>
              <a:t> </a:t>
            </a:r>
          </a:p>
          <a:p>
            <a:r>
              <a:rPr lang="nl-NL" sz="1200" dirty="0" err="1"/>
              <a:t>Cleanse</a:t>
            </a:r>
            <a:r>
              <a:rPr lang="nl-NL" sz="1200" dirty="0"/>
              <a:t> &amp; </a:t>
            </a:r>
            <a:r>
              <a:rPr lang="nl-NL" sz="1200" dirty="0" err="1"/>
              <a:t>Validate</a:t>
            </a:r>
            <a:endParaRPr lang="nl-NL" sz="1200" dirty="0"/>
          </a:p>
          <a:p>
            <a:r>
              <a:rPr lang="nl-NL" sz="1200" dirty="0"/>
              <a:t>Filter, </a:t>
            </a:r>
            <a:r>
              <a:rPr lang="nl-NL" sz="1200" dirty="0" err="1"/>
              <a:t>Deduplicate</a:t>
            </a:r>
            <a:r>
              <a:rPr lang="nl-NL" sz="1200" dirty="0"/>
              <a:t>, </a:t>
            </a:r>
            <a:r>
              <a:rPr lang="nl-NL" sz="1200" dirty="0" err="1"/>
              <a:t>Denormalize</a:t>
            </a:r>
            <a:endParaRPr lang="nl-NL" sz="1200" dirty="0"/>
          </a:p>
          <a:p>
            <a:r>
              <a:rPr lang="nl-NL" sz="1200" dirty="0" err="1"/>
              <a:t>Unify</a:t>
            </a:r>
            <a:r>
              <a:rPr lang="nl-NL" sz="1200" dirty="0"/>
              <a:t> (units, </a:t>
            </a:r>
            <a:r>
              <a:rPr lang="nl-NL" sz="1200" dirty="0" err="1"/>
              <a:t>language</a:t>
            </a:r>
            <a:r>
              <a:rPr lang="nl-NL" sz="1200" dirty="0"/>
              <a:t>, spelling, </a:t>
            </a:r>
            <a:r>
              <a:rPr lang="nl-NL" sz="1200" dirty="0" err="1"/>
              <a:t>coding</a:t>
            </a:r>
            <a:r>
              <a:rPr lang="nl-NL" sz="1200" dirty="0"/>
              <a:t>)</a:t>
            </a:r>
          </a:p>
          <a:p>
            <a:r>
              <a:rPr lang="nl-NL" sz="1200" dirty="0" err="1"/>
              <a:t>Convert</a:t>
            </a:r>
            <a:r>
              <a:rPr lang="nl-NL" sz="1200" dirty="0"/>
              <a:t> &amp; </a:t>
            </a:r>
            <a:r>
              <a:rPr lang="nl-NL" sz="1200" dirty="0" err="1"/>
              <a:t>Transform</a:t>
            </a:r>
            <a:endParaRPr lang="nl-NL" sz="1200" dirty="0"/>
          </a:p>
          <a:p>
            <a:r>
              <a:rPr lang="nl-NL" sz="1200" dirty="0" err="1"/>
              <a:t>Anonymize</a:t>
            </a:r>
            <a:r>
              <a:rPr lang="nl-NL" sz="1200" dirty="0"/>
              <a:t>, </a:t>
            </a:r>
            <a:r>
              <a:rPr lang="nl-NL" sz="1200" dirty="0" err="1"/>
              <a:t>Obfuscate</a:t>
            </a:r>
            <a:r>
              <a:rPr lang="nl-NL" sz="1200" dirty="0"/>
              <a:t>/</a:t>
            </a:r>
            <a:r>
              <a:rPr lang="nl-NL" sz="1200" dirty="0" err="1"/>
              <a:t>Redact</a:t>
            </a:r>
            <a:endParaRPr lang="nl-NL" sz="1200" dirty="0"/>
          </a:p>
          <a:p>
            <a:r>
              <a:rPr lang="nl-NL" sz="1200" dirty="0" err="1"/>
              <a:t>Enrich</a:t>
            </a:r>
            <a:endParaRPr lang="nl-NL" sz="1200" dirty="0"/>
          </a:p>
          <a:p>
            <a:r>
              <a:rPr lang="nl-NL" sz="1200" dirty="0" err="1"/>
              <a:t>Join</a:t>
            </a:r>
            <a:r>
              <a:rPr lang="nl-NL" sz="1200" dirty="0"/>
              <a:t>, </a:t>
            </a:r>
            <a:r>
              <a:rPr lang="nl-NL" sz="1200" dirty="0" err="1"/>
              <a:t>Aggregate</a:t>
            </a:r>
            <a:endParaRPr lang="nl-NL" sz="1200" dirty="0"/>
          </a:p>
          <a:p>
            <a:r>
              <a:rPr lang="nl-NL" sz="1200" dirty="0"/>
              <a:t>Feature engineering</a:t>
            </a:r>
            <a:endParaRPr lang="en-NL" sz="1200" dirty="0"/>
          </a:p>
        </p:txBody>
      </p:sp>
      <p:sp>
        <p:nvSpPr>
          <p:cNvPr id="24" name="Speech Bubble: Rectangle 23">
            <a:extLst>
              <a:ext uri="{FF2B5EF4-FFF2-40B4-BE49-F238E27FC236}">
                <a16:creationId xmlns:a16="http://schemas.microsoft.com/office/drawing/2014/main" id="{1DABBAAB-9E88-4E0D-9203-8F5ECA3C943E}"/>
              </a:ext>
            </a:extLst>
          </p:cNvPr>
          <p:cNvSpPr/>
          <p:nvPr/>
        </p:nvSpPr>
        <p:spPr>
          <a:xfrm>
            <a:off x="5481873" y="2976247"/>
            <a:ext cx="2230575" cy="1921889"/>
          </a:xfrm>
          <a:prstGeom prst="wedgeRectCallout">
            <a:avLst>
              <a:gd name="adj1" fmla="val -78468"/>
              <a:gd name="adj2" fmla="val -22670"/>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200" dirty="0"/>
              <a:t>OCR</a:t>
            </a:r>
          </a:p>
          <a:p>
            <a:r>
              <a:rPr lang="nl-NL" sz="1200" dirty="0"/>
              <a:t>Speech </a:t>
            </a:r>
            <a:r>
              <a:rPr lang="nl-NL" sz="1200" dirty="0" err="1"/>
              <a:t>to</a:t>
            </a:r>
            <a:r>
              <a:rPr lang="nl-NL" sz="1200" dirty="0"/>
              <a:t> </a:t>
            </a:r>
            <a:r>
              <a:rPr lang="nl-NL" sz="1200" dirty="0" err="1"/>
              <a:t>Text</a:t>
            </a:r>
            <a:endParaRPr lang="nl-NL" sz="1200" dirty="0"/>
          </a:p>
          <a:p>
            <a:r>
              <a:rPr lang="nl-NL" sz="1200" dirty="0"/>
              <a:t>Sentiment Analysis</a:t>
            </a:r>
          </a:p>
          <a:p>
            <a:r>
              <a:rPr lang="nl-NL" sz="1200" dirty="0"/>
              <a:t>Gist / Topics </a:t>
            </a:r>
            <a:r>
              <a:rPr lang="nl-NL" sz="1200" dirty="0" err="1"/>
              <a:t>extraction</a:t>
            </a:r>
            <a:endParaRPr lang="nl-NL" sz="1200" dirty="0"/>
          </a:p>
          <a:p>
            <a:r>
              <a:rPr lang="nl-NL" sz="1200" dirty="0"/>
              <a:t>Image </a:t>
            </a:r>
            <a:r>
              <a:rPr lang="nl-NL" sz="1200" dirty="0" err="1"/>
              <a:t>recognition</a:t>
            </a:r>
            <a:endParaRPr lang="nl-NL" sz="1200" dirty="0"/>
          </a:p>
          <a:p>
            <a:r>
              <a:rPr lang="nl-NL" sz="1200" dirty="0" err="1"/>
              <a:t>Translation</a:t>
            </a:r>
            <a:endParaRPr lang="nl-NL" sz="1200" dirty="0"/>
          </a:p>
          <a:p>
            <a:r>
              <a:rPr lang="nl-NL" sz="1200" dirty="0"/>
              <a:t>Spelling </a:t>
            </a:r>
            <a:r>
              <a:rPr lang="nl-NL" sz="1200" dirty="0" err="1"/>
              <a:t>correction</a:t>
            </a:r>
            <a:endParaRPr lang="nl-NL" sz="1200" dirty="0"/>
          </a:p>
          <a:p>
            <a:r>
              <a:rPr lang="nl-NL" sz="1200" dirty="0" err="1"/>
              <a:t>Anomaly</a:t>
            </a:r>
            <a:r>
              <a:rPr lang="nl-NL" sz="1200" dirty="0"/>
              <a:t> </a:t>
            </a:r>
            <a:r>
              <a:rPr lang="nl-NL" sz="1200" dirty="0" err="1"/>
              <a:t>detection</a:t>
            </a:r>
            <a:endParaRPr lang="nl-NL" sz="1200" dirty="0"/>
          </a:p>
          <a:p>
            <a:r>
              <a:rPr lang="nl-NL" sz="1200" dirty="0" err="1"/>
              <a:t>Classification</a:t>
            </a:r>
            <a:endParaRPr lang="nl-NL" sz="1200" dirty="0"/>
          </a:p>
          <a:p>
            <a:r>
              <a:rPr lang="nl-NL" sz="1200" dirty="0" err="1"/>
              <a:t>Principal</a:t>
            </a:r>
            <a:r>
              <a:rPr lang="nl-NL" sz="1200" dirty="0"/>
              <a:t> Component Analysis</a:t>
            </a:r>
          </a:p>
        </p:txBody>
      </p:sp>
      <p:sp>
        <p:nvSpPr>
          <p:cNvPr id="9" name="Arrow: Right 8">
            <a:extLst>
              <a:ext uri="{FF2B5EF4-FFF2-40B4-BE49-F238E27FC236}">
                <a16:creationId xmlns:a16="http://schemas.microsoft.com/office/drawing/2014/main" id="{9B051D8C-D25C-4354-A8F3-DB814B82B69C}"/>
              </a:ext>
            </a:extLst>
          </p:cNvPr>
          <p:cNvSpPr/>
          <p:nvPr/>
        </p:nvSpPr>
        <p:spPr>
          <a:xfrm rot="16200000">
            <a:off x="3877660" y="2991999"/>
            <a:ext cx="138080" cy="28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D3E822BA-B2E7-4CC2-BEDF-99945E9D9399}"/>
              </a:ext>
            </a:extLst>
          </p:cNvPr>
          <p:cNvSpPr/>
          <p:nvPr/>
        </p:nvSpPr>
        <p:spPr>
          <a:xfrm rot="16200000">
            <a:off x="4155773" y="3205039"/>
            <a:ext cx="138080" cy="28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Speech Bubble: Rectangle 25">
            <a:extLst>
              <a:ext uri="{FF2B5EF4-FFF2-40B4-BE49-F238E27FC236}">
                <a16:creationId xmlns:a16="http://schemas.microsoft.com/office/drawing/2014/main" id="{DB88B07C-AA6F-4715-B88F-82B9D642B715}"/>
              </a:ext>
            </a:extLst>
          </p:cNvPr>
          <p:cNvSpPr/>
          <p:nvPr/>
        </p:nvSpPr>
        <p:spPr>
          <a:xfrm>
            <a:off x="922855" y="3471640"/>
            <a:ext cx="1724968" cy="1338954"/>
          </a:xfrm>
          <a:prstGeom prst="wedgeRectCallout">
            <a:avLst>
              <a:gd name="adj1" fmla="val 78807"/>
              <a:gd name="adj2" fmla="val -51341"/>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200" dirty="0"/>
              <a:t>Open Data </a:t>
            </a:r>
            <a:r>
              <a:rPr lang="nl-NL" sz="1200" dirty="0" err="1"/>
              <a:t>APIs</a:t>
            </a:r>
            <a:r>
              <a:rPr lang="nl-NL" sz="1200" dirty="0"/>
              <a:t> (</a:t>
            </a:r>
            <a:r>
              <a:rPr lang="nl-NL" sz="1200" dirty="0" err="1"/>
              <a:t>governments</a:t>
            </a:r>
            <a:r>
              <a:rPr lang="nl-NL" sz="1200" dirty="0"/>
              <a:t>, </a:t>
            </a:r>
            <a:r>
              <a:rPr lang="nl-NL" sz="1200" dirty="0" err="1"/>
              <a:t>NGOs</a:t>
            </a:r>
            <a:r>
              <a:rPr lang="nl-NL" sz="1200" dirty="0"/>
              <a:t>, companies)</a:t>
            </a:r>
          </a:p>
          <a:p>
            <a:r>
              <a:rPr lang="nl-NL" sz="1200" dirty="0" err="1"/>
              <a:t>Social</a:t>
            </a:r>
            <a:r>
              <a:rPr lang="nl-NL" sz="1200" dirty="0"/>
              <a:t> Media</a:t>
            </a:r>
          </a:p>
          <a:p>
            <a:r>
              <a:rPr lang="nl-NL" sz="1200" dirty="0" err="1"/>
              <a:t>Kaggle</a:t>
            </a:r>
            <a:r>
              <a:rPr lang="nl-NL" sz="1200" dirty="0"/>
              <a:t>, </a:t>
            </a:r>
            <a:r>
              <a:rPr lang="nl-NL" sz="1200" dirty="0" err="1"/>
              <a:t>data.world</a:t>
            </a:r>
            <a:endParaRPr lang="nl-NL" sz="1200" dirty="0"/>
          </a:p>
          <a:p>
            <a:r>
              <a:rPr lang="nl-NL" sz="1200" dirty="0" err="1"/>
              <a:t>DaaS-vendors</a:t>
            </a:r>
            <a:endParaRPr lang="en-NL" sz="1200" dirty="0"/>
          </a:p>
        </p:txBody>
      </p:sp>
      <p:sp>
        <p:nvSpPr>
          <p:cNvPr id="10" name="Arrow: Right 9">
            <a:extLst>
              <a:ext uri="{FF2B5EF4-FFF2-40B4-BE49-F238E27FC236}">
                <a16:creationId xmlns:a16="http://schemas.microsoft.com/office/drawing/2014/main" id="{2A38F5D3-8434-4366-93BD-B0C5132208FA}"/>
              </a:ext>
            </a:extLst>
          </p:cNvPr>
          <p:cNvSpPr/>
          <p:nvPr/>
        </p:nvSpPr>
        <p:spPr>
          <a:xfrm rot="7564080">
            <a:off x="1672117" y="2082776"/>
            <a:ext cx="232099" cy="358140"/>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NL"/>
          </a:p>
        </p:txBody>
      </p:sp>
      <p:sp>
        <p:nvSpPr>
          <p:cNvPr id="20" name="Footer Placeholder 2">
            <a:extLst>
              <a:ext uri="{FF2B5EF4-FFF2-40B4-BE49-F238E27FC236}">
                <a16:creationId xmlns:a16="http://schemas.microsoft.com/office/drawing/2014/main" id="{343CEF61-2749-4783-B287-06AAA1491A27}"/>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2878407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6"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Turn Data into Business Value - Starting with Data Analytics on Oracle Cloud</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solidFill>
                  <a:schemeClr val="bg1">
                    <a:lumMod val="50000"/>
                  </a:schemeClr>
                </a:solidFill>
              </a:rPr>
              <a:t>Raw</a:t>
            </a:r>
            <a:r>
              <a:rPr lang="nl-NL" sz="1100" dirty="0">
                <a:solidFill>
                  <a:schemeClr val="bg1">
                    <a:lumMod val="50000"/>
                  </a:schemeClr>
                </a:solidFill>
              </a:rPr>
              <a:t>/ </a:t>
            </a:r>
            <a:r>
              <a:rPr lang="nl-NL" sz="1100" dirty="0" err="1">
                <a:solidFill>
                  <a:schemeClr val="bg1">
                    <a:lumMod val="50000"/>
                  </a:schemeClr>
                </a:solidFill>
              </a:rPr>
              <a:t>Operational</a:t>
            </a:r>
            <a:r>
              <a:rPr lang="nl-NL" sz="1100" dirty="0">
                <a:solidFill>
                  <a:schemeClr val="bg1">
                    <a:lumMod val="50000"/>
                  </a:schemeClr>
                </a:solidFill>
              </a:rPr>
              <a:t> Data Sources</a:t>
            </a:r>
            <a:endParaRPr lang="en-NL" sz="1100" dirty="0">
              <a:solidFill>
                <a:schemeClr val="bg1">
                  <a:lumMod val="50000"/>
                </a:schemeClr>
              </a:solidFill>
            </a:endParaRPr>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Data Warehouse</a:t>
            </a:r>
            <a:endParaRPr lang="en-NL" sz="1100" dirty="0">
              <a:solidFill>
                <a:schemeClr val="bg1">
                  <a:lumMod val="50000"/>
                </a:schemeClr>
              </a:solidFill>
            </a:endParaRPr>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Data Lake</a:t>
            </a:r>
            <a:endParaRPr lang="en-NL" sz="1100" dirty="0">
              <a:solidFill>
                <a:schemeClr val="bg1">
                  <a:lumMod val="50000"/>
                </a:schemeClr>
              </a:solidFill>
            </a:endParaRPr>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a:solidFill>
            <a:schemeClr val="bg1">
              <a:lumMod val="8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solidFill>
                  <a:schemeClr val="bg1">
                    <a:lumMod val="50000"/>
                  </a:schemeClr>
                </a:solidFill>
              </a:rPr>
              <a:t>Data Pipeline</a:t>
            </a:r>
            <a:endParaRPr lang="en-NL" sz="1200" dirty="0">
              <a:solidFill>
                <a:schemeClr val="bg1">
                  <a:lumMod val="50000"/>
                </a:schemeClr>
              </a:solidFill>
            </a:endParaRPr>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Data </a:t>
            </a:r>
            <a:r>
              <a:rPr lang="nl-NL" sz="1100" dirty="0" err="1">
                <a:solidFill>
                  <a:schemeClr val="bg1">
                    <a:lumMod val="50000"/>
                  </a:schemeClr>
                </a:solidFill>
              </a:rPr>
              <a:t>Wrangling</a:t>
            </a:r>
            <a:endParaRPr lang="en-NL" sz="1100" dirty="0">
              <a:solidFill>
                <a:schemeClr val="bg1">
                  <a:lumMod val="50000"/>
                </a:schemeClr>
              </a:solidFill>
            </a:endParaRPr>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3rd party data sources</a:t>
            </a:r>
            <a:endParaRPr lang="en-NL" sz="1100" dirty="0">
              <a:solidFill>
                <a:schemeClr val="bg1">
                  <a:lumMod val="50000"/>
                </a:schemeClr>
              </a:solidFill>
            </a:endParaRPr>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algorithms</a:t>
            </a:r>
            <a:endParaRPr lang="en-NL" sz="1100" dirty="0">
              <a:solidFill>
                <a:schemeClr val="bg1">
                  <a:lumMod val="50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724471" y="2595621"/>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724472" y="3228538"/>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20" name="Arrow: Right 19">
            <a:extLst>
              <a:ext uri="{FF2B5EF4-FFF2-40B4-BE49-F238E27FC236}">
                <a16:creationId xmlns:a16="http://schemas.microsoft.com/office/drawing/2014/main" id="{EEFD44DE-AB3C-4C0B-8512-FC2BDC3DF42F}"/>
              </a:ext>
            </a:extLst>
          </p:cNvPr>
          <p:cNvSpPr/>
          <p:nvPr/>
        </p:nvSpPr>
        <p:spPr>
          <a:xfrm>
            <a:off x="5517732" y="2526030"/>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
        <p:nvSpPr>
          <p:cNvPr id="21" name="Speech Bubble: Rectangle 20">
            <a:extLst>
              <a:ext uri="{FF2B5EF4-FFF2-40B4-BE49-F238E27FC236}">
                <a16:creationId xmlns:a16="http://schemas.microsoft.com/office/drawing/2014/main" id="{F9570062-135B-4264-87D1-6B9959A7B3E2}"/>
              </a:ext>
            </a:extLst>
          </p:cNvPr>
          <p:cNvSpPr/>
          <p:nvPr/>
        </p:nvSpPr>
        <p:spPr>
          <a:xfrm>
            <a:off x="4629752" y="726769"/>
            <a:ext cx="3460102" cy="1274998"/>
          </a:xfrm>
          <a:prstGeom prst="wedgeRectCallout">
            <a:avLst>
              <a:gd name="adj1" fmla="val -7227"/>
              <a:gd name="adj2" fmla="val 111945"/>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200" dirty="0"/>
              <a:t>Design </a:t>
            </a:r>
            <a:r>
              <a:rPr lang="nl-NL" sz="1200" dirty="0" err="1"/>
              <a:t>Visualization</a:t>
            </a:r>
            <a:r>
              <a:rPr lang="nl-NL" sz="1200" dirty="0"/>
              <a:t>, Report, Dashboard, Notification, </a:t>
            </a:r>
            <a:r>
              <a:rPr lang="nl-NL" sz="1200" dirty="0" err="1"/>
              <a:t>Animation</a:t>
            </a:r>
            <a:r>
              <a:rPr lang="nl-NL" sz="1200" dirty="0"/>
              <a:t>, </a:t>
            </a:r>
            <a:r>
              <a:rPr lang="nl-NL" sz="1200" dirty="0" err="1"/>
              <a:t>self-service</a:t>
            </a:r>
            <a:r>
              <a:rPr lang="nl-NL" sz="1200" dirty="0"/>
              <a:t> data </a:t>
            </a:r>
            <a:r>
              <a:rPr lang="nl-NL" sz="1200" dirty="0" err="1"/>
              <a:t>discovery</a:t>
            </a:r>
            <a:r>
              <a:rPr lang="nl-NL" sz="1200" dirty="0"/>
              <a:t> &amp; </a:t>
            </a:r>
            <a:r>
              <a:rPr lang="nl-NL" sz="1200" dirty="0" err="1"/>
              <a:t>exploration</a:t>
            </a:r>
            <a:r>
              <a:rPr lang="nl-NL" sz="1200" dirty="0"/>
              <a:t>  </a:t>
            </a:r>
          </a:p>
          <a:p>
            <a:r>
              <a:rPr lang="nl-NL" sz="1200" dirty="0"/>
              <a:t>Multi-</a:t>
            </a:r>
            <a:r>
              <a:rPr lang="nl-NL" sz="1200" dirty="0" err="1"/>
              <a:t>channel</a:t>
            </a:r>
            <a:r>
              <a:rPr lang="nl-NL" sz="1200" dirty="0"/>
              <a:t>, pull/push, </a:t>
            </a:r>
            <a:r>
              <a:rPr lang="nl-NL" sz="1200" dirty="0" err="1"/>
              <a:t>distribute</a:t>
            </a:r>
            <a:endParaRPr lang="nl-NL" sz="1200" dirty="0"/>
          </a:p>
          <a:p>
            <a:r>
              <a:rPr lang="nl-NL" sz="1200" dirty="0" err="1"/>
              <a:t>Implement</a:t>
            </a:r>
            <a:r>
              <a:rPr lang="nl-NL" sz="1200" dirty="0"/>
              <a:t>| Test | </a:t>
            </a:r>
            <a:r>
              <a:rPr lang="nl-NL" sz="1200" dirty="0" err="1"/>
              <a:t>Roll</a:t>
            </a:r>
            <a:r>
              <a:rPr lang="nl-NL" sz="1200" dirty="0"/>
              <a:t> Out | </a:t>
            </a:r>
            <a:r>
              <a:rPr lang="nl-NL" sz="1200" dirty="0" err="1"/>
              <a:t>Operate</a:t>
            </a:r>
            <a:endParaRPr lang="nl-NL" sz="1200" dirty="0"/>
          </a:p>
          <a:p>
            <a:r>
              <a:rPr lang="nl-NL" sz="1200" dirty="0" err="1"/>
              <a:t>Enforce</a:t>
            </a:r>
            <a:r>
              <a:rPr lang="nl-NL" sz="1200" dirty="0"/>
              <a:t> Data </a:t>
            </a:r>
            <a:r>
              <a:rPr lang="nl-NL" sz="1200" dirty="0" err="1"/>
              <a:t>Authorization</a:t>
            </a:r>
            <a:endParaRPr lang="en-NL" sz="1200" dirty="0"/>
          </a:p>
        </p:txBody>
      </p:sp>
      <p:pic>
        <p:nvPicPr>
          <p:cNvPr id="13314" name="Picture 2" descr="Image result for bi tools">
            <a:extLst>
              <a:ext uri="{FF2B5EF4-FFF2-40B4-BE49-F238E27FC236}">
                <a16:creationId xmlns:a16="http://schemas.microsoft.com/office/drawing/2014/main" id="{6045C574-45C4-43B6-9A5D-DA130618DB4F}"/>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5367" y="3360595"/>
            <a:ext cx="2999105" cy="1564637"/>
          </a:xfrm>
          <a:prstGeom prst="rect">
            <a:avLst/>
          </a:prstGeom>
          <a:noFill/>
          <a:extLst>
            <a:ext uri="{909E8E84-426E-40DD-AFC4-6F175D3DCCD1}">
              <a14:hiddenFill xmlns:a14="http://schemas.microsoft.com/office/drawing/2010/main">
                <a:solidFill>
                  <a:srgbClr val="FFFFFF"/>
                </a:solidFill>
              </a14:hiddenFill>
            </a:ext>
          </a:extLst>
        </p:spPr>
      </p:pic>
      <p:sp>
        <p:nvSpPr>
          <p:cNvPr id="18" name="Footer Placeholder 2">
            <a:extLst>
              <a:ext uri="{FF2B5EF4-FFF2-40B4-BE49-F238E27FC236}">
                <a16:creationId xmlns:a16="http://schemas.microsoft.com/office/drawing/2014/main" id="{F7FEFD2F-0190-4E0E-872B-57A5A4A69B09}"/>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84587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Turn Data into Business Value - Starting with Data Analytics on Oracle Cloud</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solidFill>
                  <a:schemeClr val="bg1">
                    <a:lumMod val="50000"/>
                  </a:schemeClr>
                </a:solidFill>
              </a:rPr>
              <a:t>Raw</a:t>
            </a:r>
            <a:r>
              <a:rPr lang="nl-NL" sz="1100" dirty="0">
                <a:solidFill>
                  <a:schemeClr val="bg1">
                    <a:lumMod val="50000"/>
                  </a:schemeClr>
                </a:solidFill>
              </a:rPr>
              <a:t>/ </a:t>
            </a:r>
            <a:r>
              <a:rPr lang="nl-NL" sz="1100" dirty="0" err="1">
                <a:solidFill>
                  <a:schemeClr val="bg1">
                    <a:lumMod val="50000"/>
                  </a:schemeClr>
                </a:solidFill>
              </a:rPr>
              <a:t>Operational</a:t>
            </a:r>
            <a:r>
              <a:rPr lang="nl-NL" sz="1100" dirty="0">
                <a:solidFill>
                  <a:schemeClr val="bg1">
                    <a:lumMod val="50000"/>
                  </a:schemeClr>
                </a:solidFill>
              </a:rPr>
              <a:t> Data Sources</a:t>
            </a:r>
            <a:endParaRPr lang="en-NL" sz="1100" dirty="0">
              <a:solidFill>
                <a:schemeClr val="bg1">
                  <a:lumMod val="50000"/>
                </a:schemeClr>
              </a:solidFill>
            </a:endParaRPr>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Data Warehouse</a:t>
            </a:r>
            <a:endParaRPr lang="en-NL" sz="1100" dirty="0">
              <a:solidFill>
                <a:schemeClr val="bg1">
                  <a:lumMod val="50000"/>
                </a:schemeClr>
              </a:solidFill>
            </a:endParaRPr>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Data Lake</a:t>
            </a:r>
            <a:endParaRPr lang="en-NL" sz="1100" dirty="0">
              <a:solidFill>
                <a:schemeClr val="bg1">
                  <a:lumMod val="50000"/>
                </a:schemeClr>
              </a:solidFill>
            </a:endParaRPr>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a:solidFill>
            <a:schemeClr val="bg1">
              <a:lumMod val="8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solidFill>
                  <a:schemeClr val="bg1">
                    <a:lumMod val="50000"/>
                  </a:schemeClr>
                </a:solidFill>
              </a:rPr>
              <a:t>Data Pipeline</a:t>
            </a:r>
            <a:endParaRPr lang="en-NL" sz="1200" dirty="0">
              <a:solidFill>
                <a:schemeClr val="bg1">
                  <a:lumMod val="50000"/>
                </a:schemeClr>
              </a:solidFill>
            </a:endParaRPr>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Data </a:t>
            </a:r>
            <a:r>
              <a:rPr lang="nl-NL" sz="1100" dirty="0" err="1">
                <a:solidFill>
                  <a:schemeClr val="bg1">
                    <a:lumMod val="50000"/>
                  </a:schemeClr>
                </a:solidFill>
              </a:rPr>
              <a:t>Wrangling</a:t>
            </a:r>
            <a:endParaRPr lang="en-NL" sz="1100" dirty="0">
              <a:solidFill>
                <a:schemeClr val="bg1">
                  <a:lumMod val="50000"/>
                </a:schemeClr>
              </a:solidFill>
            </a:endParaRPr>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3rd party data sources</a:t>
            </a:r>
            <a:endParaRPr lang="en-NL" sz="1100" dirty="0">
              <a:solidFill>
                <a:schemeClr val="bg1">
                  <a:lumMod val="50000"/>
                </a:schemeClr>
              </a:solidFill>
            </a:endParaRPr>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algorithms</a:t>
            </a:r>
            <a:endParaRPr lang="en-NL" sz="1100" dirty="0">
              <a:solidFill>
                <a:schemeClr val="bg1">
                  <a:lumMod val="50000"/>
                </a:schemeClr>
              </a:solidFill>
            </a:endParaRPr>
          </a:p>
        </p:txBody>
      </p:sp>
      <p:sp>
        <p:nvSpPr>
          <p:cNvPr id="15" name="Rectangle: Rounded Corners 14">
            <a:extLst>
              <a:ext uri="{FF2B5EF4-FFF2-40B4-BE49-F238E27FC236}">
                <a16:creationId xmlns:a16="http://schemas.microsoft.com/office/drawing/2014/main" id="{AB14B637-6B16-4B98-A4A9-607AB72C01D1}"/>
              </a:ext>
            </a:extLst>
          </p:cNvPr>
          <p:cNvSpPr/>
          <p:nvPr/>
        </p:nvSpPr>
        <p:spPr>
          <a:xfrm>
            <a:off x="6700145" y="1973476"/>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724471" y="2595621"/>
            <a:ext cx="1819199" cy="552554"/>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bg1">
                    <a:lumMod val="50000"/>
                  </a:schemeClr>
                </a:solidFill>
              </a:rPr>
              <a:t>Dashboard, Notification &amp; Alert Report, </a:t>
            </a:r>
            <a:r>
              <a:rPr lang="nl-NL" sz="1050" dirty="0" err="1">
                <a:solidFill>
                  <a:schemeClr val="bg1">
                    <a:lumMod val="50000"/>
                  </a:schemeClr>
                </a:solidFill>
              </a:rPr>
              <a:t>Visualization</a:t>
            </a:r>
            <a:r>
              <a:rPr lang="nl-NL" sz="1050" dirty="0">
                <a:solidFill>
                  <a:schemeClr val="bg1">
                    <a:lumMod val="50000"/>
                  </a:schemeClr>
                </a:solidFill>
              </a:rPr>
              <a:t>, </a:t>
            </a:r>
            <a:r>
              <a:rPr lang="nl-NL" sz="1000" dirty="0" err="1">
                <a:solidFill>
                  <a:schemeClr val="bg2">
                    <a:lumMod val="75000"/>
                  </a:schemeClr>
                </a:solidFill>
              </a:rPr>
              <a:t>Gamification</a:t>
            </a:r>
            <a:r>
              <a:rPr lang="nl-NL" sz="1000" dirty="0">
                <a:solidFill>
                  <a:schemeClr val="bg2">
                    <a:lumMod val="75000"/>
                  </a:schemeClr>
                </a:solidFill>
              </a:rPr>
              <a:t>, Data Explorer</a:t>
            </a:r>
            <a:endParaRPr lang="en-NL" sz="1050" dirty="0">
              <a:solidFill>
                <a:schemeClr val="bg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724472" y="3228538"/>
            <a:ext cx="1819197" cy="400593"/>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Business insight: what, when, who and </a:t>
            </a:r>
            <a:r>
              <a:rPr lang="nl-NL" sz="1100" dirty="0" err="1">
                <a:solidFill>
                  <a:schemeClr val="bg1">
                    <a:lumMod val="50000"/>
                  </a:schemeClr>
                </a:solidFill>
              </a:rPr>
              <a:t>why</a:t>
            </a:r>
            <a:endParaRPr lang="en-NL" sz="1100" dirty="0">
              <a:solidFill>
                <a:schemeClr val="bg1">
                  <a:lumMod val="50000"/>
                </a:schemeClr>
              </a:solidFill>
            </a:endParaRPr>
          </a:p>
        </p:txBody>
      </p:sp>
      <p:sp>
        <p:nvSpPr>
          <p:cNvPr id="18" name="Arrow: Right 17">
            <a:extLst>
              <a:ext uri="{FF2B5EF4-FFF2-40B4-BE49-F238E27FC236}">
                <a16:creationId xmlns:a16="http://schemas.microsoft.com/office/drawing/2014/main" id="{A05EAC26-F26C-495C-B45C-928CE12DA79D}"/>
              </a:ext>
            </a:extLst>
          </p:cNvPr>
          <p:cNvSpPr/>
          <p:nvPr/>
        </p:nvSpPr>
        <p:spPr>
          <a:xfrm>
            <a:off x="5522483" y="1846333"/>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19" name="Arrow: Right 18">
            <a:extLst>
              <a:ext uri="{FF2B5EF4-FFF2-40B4-BE49-F238E27FC236}">
                <a16:creationId xmlns:a16="http://schemas.microsoft.com/office/drawing/2014/main" id="{B511F96C-A13F-41FD-A270-9BC6693E792F}"/>
              </a:ext>
            </a:extLst>
          </p:cNvPr>
          <p:cNvSpPr/>
          <p:nvPr/>
        </p:nvSpPr>
        <p:spPr>
          <a:xfrm>
            <a:off x="8023409" y="1898212"/>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20" name="Arrow: Right 19">
            <a:extLst>
              <a:ext uri="{FF2B5EF4-FFF2-40B4-BE49-F238E27FC236}">
                <a16:creationId xmlns:a16="http://schemas.microsoft.com/office/drawing/2014/main" id="{EEFD44DE-AB3C-4C0B-8512-FC2BDC3DF42F}"/>
              </a:ext>
            </a:extLst>
          </p:cNvPr>
          <p:cNvSpPr/>
          <p:nvPr/>
        </p:nvSpPr>
        <p:spPr>
          <a:xfrm>
            <a:off x="5517732" y="2526030"/>
            <a:ext cx="1206739" cy="938266"/>
          </a:xfrm>
          <a:prstGeom prst="rightArrow">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chemeClr val="bg1">
                    <a:lumMod val="50000"/>
                  </a:schemeClr>
                </a:solidFill>
              </a:rPr>
              <a:t>Business Intelligence</a:t>
            </a:r>
            <a:endParaRPr lang="en-NL" sz="1100" dirty="0">
              <a:solidFill>
                <a:schemeClr val="bg1">
                  <a:lumMod val="50000"/>
                </a:schemeClr>
              </a:solidFill>
            </a:endParaRPr>
          </a:p>
        </p:txBody>
      </p:sp>
      <p:sp>
        <p:nvSpPr>
          <p:cNvPr id="21" name="Footer Placeholder 2">
            <a:extLst>
              <a:ext uri="{FF2B5EF4-FFF2-40B4-BE49-F238E27FC236}">
                <a16:creationId xmlns:a16="http://schemas.microsoft.com/office/drawing/2014/main" id="{C8652F78-E7C9-4784-8127-31A95915F347}"/>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3659641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2D5D5-1813-476D-8A43-5B0F18562A9D}"/>
              </a:ext>
            </a:extLst>
          </p:cNvPr>
          <p:cNvSpPr>
            <a:spLocks noGrp="1"/>
          </p:cNvSpPr>
          <p:nvPr>
            <p:ph type="title"/>
          </p:nvPr>
        </p:nvSpPr>
        <p:spPr/>
        <p:txBody>
          <a:bodyPr/>
          <a:lstStyle/>
          <a:p>
            <a:r>
              <a:rPr lang="nl-NL" dirty="0"/>
              <a:t>Levels of AI/Machine Learning</a:t>
            </a:r>
            <a:endParaRPr lang="en-NL" dirty="0"/>
          </a:p>
        </p:txBody>
      </p:sp>
      <p:sp>
        <p:nvSpPr>
          <p:cNvPr id="3" name="Content Placeholder 2">
            <a:extLst>
              <a:ext uri="{FF2B5EF4-FFF2-40B4-BE49-F238E27FC236}">
                <a16:creationId xmlns:a16="http://schemas.microsoft.com/office/drawing/2014/main" id="{66F11142-40E0-4BC3-8FD6-00E1A7975250}"/>
              </a:ext>
            </a:extLst>
          </p:cNvPr>
          <p:cNvSpPr>
            <a:spLocks noGrp="1"/>
          </p:cNvSpPr>
          <p:nvPr>
            <p:ph idx="1"/>
          </p:nvPr>
        </p:nvSpPr>
        <p:spPr/>
        <p:txBody>
          <a:bodyPr/>
          <a:lstStyle/>
          <a:p>
            <a:r>
              <a:rPr lang="nl-NL" dirty="0" err="1"/>
              <a:t>Generic</a:t>
            </a:r>
            <a:r>
              <a:rPr lang="nl-NL" dirty="0"/>
              <a:t>, Out of </a:t>
            </a:r>
            <a:r>
              <a:rPr lang="nl-NL" dirty="0" err="1"/>
              <a:t>the</a:t>
            </a:r>
            <a:r>
              <a:rPr lang="nl-NL" dirty="0"/>
              <a:t> box, ready </a:t>
            </a:r>
            <a:r>
              <a:rPr lang="nl-NL" dirty="0" err="1"/>
              <a:t>to</a:t>
            </a:r>
            <a:r>
              <a:rPr lang="nl-NL" dirty="0"/>
              <a:t> </a:t>
            </a:r>
            <a:r>
              <a:rPr lang="nl-NL" dirty="0" err="1"/>
              <a:t>use</a:t>
            </a:r>
            <a:r>
              <a:rPr lang="nl-NL" dirty="0"/>
              <a:t> (AI Services)</a:t>
            </a:r>
          </a:p>
          <a:p>
            <a:pPr lvl="1"/>
            <a:r>
              <a:rPr lang="nl-NL" dirty="0"/>
              <a:t>OCR, Image &amp; Video </a:t>
            </a:r>
            <a:r>
              <a:rPr lang="nl-NL" dirty="0" err="1"/>
              <a:t>Recognition</a:t>
            </a:r>
            <a:r>
              <a:rPr lang="nl-NL" dirty="0"/>
              <a:t>, Sentiment Analysis, Speech </a:t>
            </a:r>
            <a:r>
              <a:rPr lang="nl-NL" dirty="0" err="1"/>
              <a:t>to</a:t>
            </a:r>
            <a:r>
              <a:rPr lang="nl-NL" dirty="0"/>
              <a:t> </a:t>
            </a:r>
            <a:r>
              <a:rPr lang="nl-NL" dirty="0" err="1"/>
              <a:t>Text</a:t>
            </a:r>
            <a:r>
              <a:rPr lang="nl-NL" dirty="0"/>
              <a:t>, </a:t>
            </a:r>
            <a:r>
              <a:rPr lang="nl-NL" dirty="0" err="1"/>
              <a:t>Text</a:t>
            </a:r>
            <a:r>
              <a:rPr lang="nl-NL" dirty="0"/>
              <a:t> Gist/Summary, </a:t>
            </a:r>
            <a:r>
              <a:rPr lang="nl-NL" dirty="0" err="1"/>
              <a:t>Text</a:t>
            </a:r>
            <a:r>
              <a:rPr lang="nl-NL" dirty="0"/>
              <a:t> </a:t>
            </a:r>
            <a:r>
              <a:rPr lang="nl-NL" dirty="0" err="1"/>
              <a:t>to</a:t>
            </a:r>
            <a:r>
              <a:rPr lang="nl-NL" dirty="0"/>
              <a:t> Speech</a:t>
            </a:r>
          </a:p>
          <a:p>
            <a:r>
              <a:rPr lang="nl-NL" dirty="0" err="1"/>
              <a:t>Guided</a:t>
            </a:r>
            <a:r>
              <a:rPr lang="nl-NL" dirty="0"/>
              <a:t> training </a:t>
            </a:r>
            <a:r>
              <a:rPr lang="nl-NL" dirty="0" err="1"/>
              <a:t>using</a:t>
            </a:r>
            <a:r>
              <a:rPr lang="nl-NL" dirty="0"/>
              <a:t> </a:t>
            </a:r>
            <a:r>
              <a:rPr lang="nl-NL" dirty="0" err="1"/>
              <a:t>your</a:t>
            </a:r>
            <a:r>
              <a:rPr lang="nl-NL" dirty="0"/>
              <a:t> </a:t>
            </a:r>
            <a:r>
              <a:rPr lang="nl-NL" dirty="0" err="1"/>
              <a:t>own</a:t>
            </a:r>
            <a:r>
              <a:rPr lang="nl-NL" dirty="0"/>
              <a:t> data of a </a:t>
            </a:r>
            <a:r>
              <a:rPr lang="nl-NL" dirty="0" err="1"/>
              <a:t>predefined</a:t>
            </a:r>
            <a:r>
              <a:rPr lang="nl-NL" dirty="0"/>
              <a:t> ML model for </a:t>
            </a:r>
            <a:r>
              <a:rPr lang="nl-NL" dirty="0" err="1"/>
              <a:t>specific</a:t>
            </a:r>
            <a:r>
              <a:rPr lang="nl-NL" dirty="0"/>
              <a:t> </a:t>
            </a:r>
            <a:r>
              <a:rPr lang="nl-NL" dirty="0" err="1"/>
              <a:t>use</a:t>
            </a:r>
            <a:r>
              <a:rPr lang="nl-NL" dirty="0"/>
              <a:t> cases</a:t>
            </a:r>
          </a:p>
          <a:p>
            <a:pPr lvl="1"/>
            <a:r>
              <a:rPr lang="nl-NL" dirty="0" err="1"/>
              <a:t>IoT</a:t>
            </a:r>
            <a:r>
              <a:rPr lang="nl-NL" dirty="0"/>
              <a:t> </a:t>
            </a:r>
            <a:r>
              <a:rPr lang="nl-NL" dirty="0" err="1"/>
              <a:t>Predictive</a:t>
            </a:r>
            <a:r>
              <a:rPr lang="nl-NL" dirty="0"/>
              <a:t> Analytics, Forecast, </a:t>
            </a:r>
            <a:r>
              <a:rPr lang="nl-NL" dirty="0" err="1"/>
              <a:t>Recommendation</a:t>
            </a:r>
            <a:r>
              <a:rPr lang="nl-NL" dirty="0"/>
              <a:t>, </a:t>
            </a:r>
            <a:r>
              <a:rPr lang="nl-NL" dirty="0" err="1"/>
              <a:t>ChatBot</a:t>
            </a:r>
            <a:r>
              <a:rPr lang="nl-NL" dirty="0"/>
              <a:t>, Cloud Talent</a:t>
            </a:r>
          </a:p>
          <a:p>
            <a:r>
              <a:rPr lang="nl-NL" dirty="0"/>
              <a:t>Do </a:t>
            </a:r>
            <a:r>
              <a:rPr lang="nl-NL" dirty="0" err="1"/>
              <a:t>it</a:t>
            </a:r>
            <a:r>
              <a:rPr lang="nl-NL" dirty="0"/>
              <a:t> (</a:t>
            </a:r>
            <a:r>
              <a:rPr lang="nl-NL" dirty="0" err="1"/>
              <a:t>largely</a:t>
            </a:r>
            <a:r>
              <a:rPr lang="nl-NL" dirty="0"/>
              <a:t>) </a:t>
            </a:r>
            <a:r>
              <a:rPr lang="nl-NL" dirty="0" err="1"/>
              <a:t>yourself</a:t>
            </a:r>
            <a:r>
              <a:rPr lang="nl-NL" dirty="0"/>
              <a:t> ML </a:t>
            </a:r>
          </a:p>
          <a:p>
            <a:pPr lvl="1"/>
            <a:r>
              <a:rPr lang="nl-NL" dirty="0"/>
              <a:t>Train </a:t>
            </a:r>
            <a:r>
              <a:rPr lang="nl-NL" dirty="0" err="1"/>
              <a:t>your</a:t>
            </a:r>
            <a:r>
              <a:rPr lang="nl-NL" dirty="0"/>
              <a:t> </a:t>
            </a:r>
            <a:r>
              <a:rPr lang="nl-NL" dirty="0" err="1"/>
              <a:t>own</a:t>
            </a:r>
            <a:r>
              <a:rPr lang="nl-NL" dirty="0"/>
              <a:t> model on </a:t>
            </a:r>
            <a:r>
              <a:rPr lang="nl-NL" dirty="0" err="1"/>
              <a:t>your</a:t>
            </a:r>
            <a:r>
              <a:rPr lang="nl-NL" dirty="0"/>
              <a:t> </a:t>
            </a:r>
            <a:r>
              <a:rPr lang="nl-NL" dirty="0" err="1"/>
              <a:t>own</a:t>
            </a:r>
            <a:r>
              <a:rPr lang="nl-NL" dirty="0"/>
              <a:t> data set </a:t>
            </a:r>
            <a:r>
              <a:rPr lang="nl-NL" dirty="0" err="1"/>
              <a:t>using</a:t>
            </a:r>
            <a:r>
              <a:rPr lang="nl-NL" dirty="0"/>
              <a:t> </a:t>
            </a:r>
            <a:r>
              <a:rPr lang="nl-NL" dirty="0" err="1"/>
              <a:t>frameworks</a:t>
            </a:r>
            <a:r>
              <a:rPr lang="nl-NL" dirty="0"/>
              <a:t>, </a:t>
            </a:r>
            <a:r>
              <a:rPr lang="nl-NL" dirty="0" err="1"/>
              <a:t>libraries</a:t>
            </a:r>
            <a:r>
              <a:rPr lang="nl-NL" dirty="0"/>
              <a:t> </a:t>
            </a:r>
            <a:r>
              <a:rPr lang="nl-NL" dirty="0" err="1"/>
              <a:t>and</a:t>
            </a:r>
            <a:r>
              <a:rPr lang="nl-NL" dirty="0"/>
              <a:t> </a:t>
            </a:r>
            <a:r>
              <a:rPr lang="nl-NL" dirty="0" err="1"/>
              <a:t>raw</a:t>
            </a:r>
            <a:r>
              <a:rPr lang="nl-NL" dirty="0"/>
              <a:t> </a:t>
            </a:r>
            <a:r>
              <a:rPr lang="nl-NL" dirty="0" err="1"/>
              <a:t>technologies</a:t>
            </a:r>
            <a:endParaRPr lang="nl-NL" dirty="0"/>
          </a:p>
        </p:txBody>
      </p:sp>
      <p:sp>
        <p:nvSpPr>
          <p:cNvPr id="4" name="Footer Placeholder 3">
            <a:extLst>
              <a:ext uri="{FF2B5EF4-FFF2-40B4-BE49-F238E27FC236}">
                <a16:creationId xmlns:a16="http://schemas.microsoft.com/office/drawing/2014/main" id="{40DF640A-EE91-45FC-B115-EDF294311A59}"/>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26364064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Turn Data into Business Value - Starting with Data Analytics on Oracle Cloud</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solidFill>
                  <a:schemeClr val="bg1">
                    <a:lumMod val="50000"/>
                  </a:schemeClr>
                </a:solidFill>
              </a:rPr>
              <a:t>Raw</a:t>
            </a:r>
            <a:r>
              <a:rPr lang="nl-NL" sz="1100" dirty="0">
                <a:solidFill>
                  <a:schemeClr val="bg1">
                    <a:lumMod val="50000"/>
                  </a:schemeClr>
                </a:solidFill>
              </a:rPr>
              <a:t>/ </a:t>
            </a:r>
            <a:r>
              <a:rPr lang="nl-NL" sz="1100" dirty="0" err="1">
                <a:solidFill>
                  <a:schemeClr val="bg1">
                    <a:lumMod val="50000"/>
                  </a:schemeClr>
                </a:solidFill>
              </a:rPr>
              <a:t>Operational</a:t>
            </a:r>
            <a:r>
              <a:rPr lang="nl-NL" sz="1100" dirty="0">
                <a:solidFill>
                  <a:schemeClr val="bg1">
                    <a:lumMod val="50000"/>
                  </a:schemeClr>
                </a:solidFill>
              </a:rPr>
              <a:t> Data Sources</a:t>
            </a:r>
            <a:endParaRPr lang="en-NL" sz="1100" dirty="0">
              <a:solidFill>
                <a:schemeClr val="bg1">
                  <a:lumMod val="50000"/>
                </a:schemeClr>
              </a:solidFill>
            </a:endParaRPr>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Data Warehouse</a:t>
            </a:r>
            <a:endParaRPr lang="en-NL" sz="1100" dirty="0">
              <a:solidFill>
                <a:schemeClr val="bg1">
                  <a:lumMod val="50000"/>
                </a:schemeClr>
              </a:solidFill>
            </a:endParaRPr>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Data Lake</a:t>
            </a:r>
            <a:endParaRPr lang="en-NL" sz="1100" dirty="0">
              <a:solidFill>
                <a:schemeClr val="bg1">
                  <a:lumMod val="50000"/>
                </a:schemeClr>
              </a:solidFill>
            </a:endParaRPr>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a:solidFill>
            <a:schemeClr val="bg1">
              <a:lumMod val="85000"/>
            </a:schemeClr>
          </a:solidFill>
          <a:ln>
            <a:solidFill>
              <a:schemeClr val="bg1">
                <a:lumMod val="65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solidFill>
                  <a:schemeClr val="bg1">
                    <a:lumMod val="50000"/>
                  </a:schemeClr>
                </a:solidFill>
              </a:rPr>
              <a:t>Data Pipeline</a:t>
            </a:r>
            <a:endParaRPr lang="en-NL" sz="1200" dirty="0">
              <a:solidFill>
                <a:schemeClr val="bg1">
                  <a:lumMod val="50000"/>
                </a:schemeClr>
              </a:solidFill>
            </a:endParaRPr>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Data </a:t>
            </a:r>
            <a:r>
              <a:rPr lang="nl-NL" sz="1100" dirty="0" err="1">
                <a:solidFill>
                  <a:schemeClr val="bg1">
                    <a:lumMod val="50000"/>
                  </a:schemeClr>
                </a:solidFill>
              </a:rPr>
              <a:t>Wrangling</a:t>
            </a:r>
            <a:endParaRPr lang="en-NL" sz="1100" dirty="0">
              <a:solidFill>
                <a:schemeClr val="bg1">
                  <a:lumMod val="50000"/>
                </a:schemeClr>
              </a:solidFill>
            </a:endParaRPr>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3rd party data sources</a:t>
            </a:r>
            <a:endParaRPr lang="en-NL" sz="1100" dirty="0">
              <a:solidFill>
                <a:schemeClr val="bg1">
                  <a:lumMod val="50000"/>
                </a:schemeClr>
              </a:solidFill>
            </a:endParaRPr>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algorithms</a:t>
            </a:r>
            <a:endParaRPr lang="en-NL" sz="1100" dirty="0">
              <a:solidFill>
                <a:schemeClr val="bg1">
                  <a:lumMod val="50000"/>
                </a:schemeClr>
              </a:solidFill>
            </a:endParaRPr>
          </a:p>
        </p:txBody>
      </p:sp>
      <p:sp>
        <p:nvSpPr>
          <p:cNvPr id="15" name="Rectangle: Rounded Corners 14">
            <a:extLst>
              <a:ext uri="{FF2B5EF4-FFF2-40B4-BE49-F238E27FC236}">
                <a16:creationId xmlns:a16="http://schemas.microsoft.com/office/drawing/2014/main" id="{AB14B637-6B16-4B98-A4A9-607AB72C01D1}"/>
              </a:ext>
            </a:extLst>
          </p:cNvPr>
          <p:cNvSpPr/>
          <p:nvPr/>
        </p:nvSpPr>
        <p:spPr>
          <a:xfrm>
            <a:off x="6700145" y="1973476"/>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724471" y="2595621"/>
            <a:ext cx="1819199" cy="552554"/>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bg1">
                    <a:lumMod val="50000"/>
                  </a:schemeClr>
                </a:solidFill>
              </a:rPr>
              <a:t>Dashboard, Notification &amp; Alert Report, </a:t>
            </a:r>
            <a:r>
              <a:rPr lang="nl-NL" sz="1050" dirty="0" err="1">
                <a:solidFill>
                  <a:schemeClr val="bg1">
                    <a:lumMod val="50000"/>
                  </a:schemeClr>
                </a:solidFill>
              </a:rPr>
              <a:t>Visualization</a:t>
            </a:r>
            <a:r>
              <a:rPr lang="nl-NL" sz="1050" dirty="0">
                <a:solidFill>
                  <a:schemeClr val="bg1">
                    <a:lumMod val="50000"/>
                  </a:schemeClr>
                </a:solidFill>
              </a:rPr>
              <a:t>, </a:t>
            </a:r>
            <a:r>
              <a:rPr lang="nl-NL" sz="1000" dirty="0" err="1">
                <a:solidFill>
                  <a:schemeClr val="bg2">
                    <a:lumMod val="75000"/>
                  </a:schemeClr>
                </a:solidFill>
              </a:rPr>
              <a:t>Gamification</a:t>
            </a:r>
            <a:r>
              <a:rPr lang="nl-NL" sz="1000" dirty="0">
                <a:solidFill>
                  <a:schemeClr val="bg2">
                    <a:lumMod val="75000"/>
                  </a:schemeClr>
                </a:solidFill>
              </a:rPr>
              <a:t>, Data Explorer</a:t>
            </a:r>
            <a:endParaRPr lang="en-NL" sz="1050" dirty="0">
              <a:solidFill>
                <a:schemeClr val="bg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724472" y="3228538"/>
            <a:ext cx="1819197" cy="400593"/>
          </a:xfrm>
          <a:prstGeom prst="roundRect">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solidFill>
                  <a:schemeClr val="bg1">
                    <a:lumMod val="50000"/>
                  </a:schemeClr>
                </a:solidFill>
              </a:rPr>
              <a:t>Business insight: what, when, who and </a:t>
            </a:r>
            <a:r>
              <a:rPr lang="nl-NL" sz="1100" dirty="0" err="1">
                <a:solidFill>
                  <a:schemeClr val="bg1">
                    <a:lumMod val="50000"/>
                  </a:schemeClr>
                </a:solidFill>
              </a:rPr>
              <a:t>why</a:t>
            </a:r>
            <a:endParaRPr lang="en-NL" sz="1100" dirty="0">
              <a:solidFill>
                <a:schemeClr val="bg1">
                  <a:lumMod val="50000"/>
                </a:schemeClr>
              </a:solidFill>
            </a:endParaRPr>
          </a:p>
        </p:txBody>
      </p:sp>
      <p:sp>
        <p:nvSpPr>
          <p:cNvPr id="18" name="Arrow: Right 17">
            <a:extLst>
              <a:ext uri="{FF2B5EF4-FFF2-40B4-BE49-F238E27FC236}">
                <a16:creationId xmlns:a16="http://schemas.microsoft.com/office/drawing/2014/main" id="{A05EAC26-F26C-495C-B45C-928CE12DA79D}"/>
              </a:ext>
            </a:extLst>
          </p:cNvPr>
          <p:cNvSpPr/>
          <p:nvPr/>
        </p:nvSpPr>
        <p:spPr>
          <a:xfrm>
            <a:off x="5522483" y="1846333"/>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19" name="Arrow: Right 18">
            <a:extLst>
              <a:ext uri="{FF2B5EF4-FFF2-40B4-BE49-F238E27FC236}">
                <a16:creationId xmlns:a16="http://schemas.microsoft.com/office/drawing/2014/main" id="{B511F96C-A13F-41FD-A270-9BC6693E792F}"/>
              </a:ext>
            </a:extLst>
          </p:cNvPr>
          <p:cNvSpPr/>
          <p:nvPr/>
        </p:nvSpPr>
        <p:spPr>
          <a:xfrm>
            <a:off x="8023409" y="1898212"/>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20" name="Arrow: Right 19">
            <a:extLst>
              <a:ext uri="{FF2B5EF4-FFF2-40B4-BE49-F238E27FC236}">
                <a16:creationId xmlns:a16="http://schemas.microsoft.com/office/drawing/2014/main" id="{EEFD44DE-AB3C-4C0B-8512-FC2BDC3DF42F}"/>
              </a:ext>
            </a:extLst>
          </p:cNvPr>
          <p:cNvSpPr/>
          <p:nvPr/>
        </p:nvSpPr>
        <p:spPr>
          <a:xfrm>
            <a:off x="5517732" y="2526030"/>
            <a:ext cx="1206739" cy="938266"/>
          </a:xfrm>
          <a:prstGeom prst="rightArrow">
            <a:avLst/>
          </a:prstGeom>
          <a:solidFill>
            <a:schemeClr val="bg1">
              <a:lumMod val="85000"/>
            </a:schemeClr>
          </a:solidFill>
          <a:ln>
            <a:solidFill>
              <a:schemeClr val="bg1">
                <a:lumMod val="65000"/>
              </a:schemeClr>
            </a:solidFill>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chemeClr val="bg1">
                    <a:lumMod val="50000"/>
                  </a:schemeClr>
                </a:solidFill>
              </a:rPr>
              <a:t>Business Intelligence</a:t>
            </a:r>
            <a:endParaRPr lang="en-NL" sz="1100" dirty="0">
              <a:solidFill>
                <a:schemeClr val="bg1">
                  <a:lumMod val="50000"/>
                </a:schemeClr>
              </a:solidFill>
            </a:endParaRPr>
          </a:p>
        </p:txBody>
      </p:sp>
      <p:sp>
        <p:nvSpPr>
          <p:cNvPr id="21" name="Speech Bubble: Rectangle 20">
            <a:extLst>
              <a:ext uri="{FF2B5EF4-FFF2-40B4-BE49-F238E27FC236}">
                <a16:creationId xmlns:a16="http://schemas.microsoft.com/office/drawing/2014/main" id="{82871A26-0A6A-423A-AF33-8E93C00CE851}"/>
              </a:ext>
            </a:extLst>
          </p:cNvPr>
          <p:cNvSpPr/>
          <p:nvPr/>
        </p:nvSpPr>
        <p:spPr>
          <a:xfrm>
            <a:off x="4339304" y="669779"/>
            <a:ext cx="2480499" cy="1172289"/>
          </a:xfrm>
          <a:prstGeom prst="wedgeRectCallout">
            <a:avLst>
              <a:gd name="adj1" fmla="val 16827"/>
              <a:gd name="adj2" fmla="val 74568"/>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200" dirty="0"/>
              <a:t>Select </a:t>
            </a:r>
            <a:r>
              <a:rPr lang="nl-NL" sz="1200" dirty="0" err="1"/>
              <a:t>algorithm</a:t>
            </a:r>
            <a:endParaRPr lang="nl-NL" sz="1200" dirty="0"/>
          </a:p>
          <a:p>
            <a:r>
              <a:rPr lang="nl-NL" sz="1200" dirty="0" err="1"/>
              <a:t>Configure</a:t>
            </a:r>
            <a:r>
              <a:rPr lang="nl-NL" sz="1200" dirty="0"/>
              <a:t> model</a:t>
            </a:r>
          </a:p>
          <a:p>
            <a:r>
              <a:rPr lang="nl-NL" sz="1200" dirty="0"/>
              <a:t>Train model </a:t>
            </a:r>
            <a:r>
              <a:rPr lang="nl-NL" sz="1200" dirty="0" err="1"/>
              <a:t>with</a:t>
            </a:r>
            <a:r>
              <a:rPr lang="nl-NL" sz="1200" dirty="0"/>
              <a:t> training data</a:t>
            </a:r>
          </a:p>
          <a:p>
            <a:r>
              <a:rPr lang="nl-NL" sz="1200" dirty="0"/>
              <a:t>Test Model</a:t>
            </a:r>
          </a:p>
          <a:p>
            <a:r>
              <a:rPr lang="nl-NL" sz="1200" dirty="0"/>
              <a:t>… </a:t>
            </a:r>
            <a:r>
              <a:rPr lang="nl-NL" sz="1200" dirty="0" err="1"/>
              <a:t>iterate</a:t>
            </a:r>
            <a:r>
              <a:rPr lang="nl-NL" sz="1200" dirty="0"/>
              <a:t> ….</a:t>
            </a:r>
          </a:p>
          <a:p>
            <a:r>
              <a:rPr lang="nl-NL" sz="1200" dirty="0"/>
              <a:t>Accept/Select Model</a:t>
            </a:r>
            <a:endParaRPr lang="en-NL" sz="1200" dirty="0"/>
          </a:p>
        </p:txBody>
      </p:sp>
      <p:sp>
        <p:nvSpPr>
          <p:cNvPr id="22" name="Footer Placeholder 2">
            <a:extLst>
              <a:ext uri="{FF2B5EF4-FFF2-40B4-BE49-F238E27FC236}">
                <a16:creationId xmlns:a16="http://schemas.microsoft.com/office/drawing/2014/main" id="{CDA51461-8684-435B-8080-03D92134761E}"/>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381391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8881D-C76F-4AD7-8503-49BCB9CF73A1}"/>
              </a:ext>
            </a:extLst>
          </p:cNvPr>
          <p:cNvSpPr>
            <a:spLocks noGrp="1"/>
          </p:cNvSpPr>
          <p:nvPr>
            <p:ph type="title"/>
          </p:nvPr>
        </p:nvSpPr>
        <p:spPr/>
        <p:txBody>
          <a:bodyPr/>
          <a:lstStyle/>
          <a:p>
            <a:endParaRPr lang="en-NL" dirty="0"/>
          </a:p>
        </p:txBody>
      </p:sp>
      <p:sp>
        <p:nvSpPr>
          <p:cNvPr id="3" name="Content Placeholder 2">
            <a:extLst>
              <a:ext uri="{FF2B5EF4-FFF2-40B4-BE49-F238E27FC236}">
                <a16:creationId xmlns:a16="http://schemas.microsoft.com/office/drawing/2014/main" id="{24D02743-B406-49F5-A49D-40C9AD823BE8}"/>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A01D5002-8129-41A3-B4DA-6451022528BA}"/>
              </a:ext>
            </a:extLst>
          </p:cNvPr>
          <p:cNvSpPr>
            <a:spLocks noGrp="1"/>
          </p:cNvSpPr>
          <p:nvPr>
            <p:ph type="ftr" sz="quarter" idx="11"/>
          </p:nvPr>
        </p:nvSpPr>
        <p:spPr/>
        <p:txBody>
          <a:bodyPr/>
          <a:lstStyle/>
          <a:p>
            <a:r>
              <a:rPr lang="en-US" dirty="0"/>
              <a:t>Turn Data into Business Value - Starting with Data Analytics on Oracle Cloud</a:t>
            </a:r>
            <a:endParaRPr lang="nl-NL" dirty="0"/>
          </a:p>
        </p:txBody>
      </p:sp>
      <p:pic>
        <p:nvPicPr>
          <p:cNvPr id="5" name="Picture 4">
            <a:extLst>
              <a:ext uri="{FF2B5EF4-FFF2-40B4-BE49-F238E27FC236}">
                <a16:creationId xmlns:a16="http://schemas.microsoft.com/office/drawing/2014/main" id="{E34E32E8-6AAB-433E-825B-EDA2A1981005}"/>
              </a:ext>
            </a:extLst>
          </p:cNvPr>
          <p:cNvPicPr>
            <a:picLocks noChangeAspect="1"/>
          </p:cNvPicPr>
          <p:nvPr/>
        </p:nvPicPr>
        <p:blipFill rotWithShape="1">
          <a:blip r:embed="rId2"/>
          <a:srcRect b="67664"/>
          <a:stretch/>
        </p:blipFill>
        <p:spPr>
          <a:xfrm>
            <a:off x="191930" y="360000"/>
            <a:ext cx="3868870" cy="422187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F817547A-E658-4D2C-9C89-1BFB3138E543}"/>
              </a:ext>
            </a:extLst>
          </p:cNvPr>
          <p:cNvPicPr>
            <a:picLocks noChangeAspect="1"/>
          </p:cNvPicPr>
          <p:nvPr/>
        </p:nvPicPr>
        <p:blipFill>
          <a:blip r:embed="rId2"/>
          <a:stretch>
            <a:fillRect/>
          </a:stretch>
        </p:blipFill>
        <p:spPr>
          <a:xfrm>
            <a:off x="7366007" y="131388"/>
            <a:ext cx="1386522" cy="4679100"/>
          </a:xfrm>
          <a:prstGeom prst="rect">
            <a:avLst/>
          </a:prstGeom>
        </p:spPr>
      </p:pic>
      <p:pic>
        <p:nvPicPr>
          <p:cNvPr id="7" name="Picture 6">
            <a:extLst>
              <a:ext uri="{FF2B5EF4-FFF2-40B4-BE49-F238E27FC236}">
                <a16:creationId xmlns:a16="http://schemas.microsoft.com/office/drawing/2014/main" id="{13EC126E-61F3-4309-B473-4E1C27DA1CA5}"/>
              </a:ext>
            </a:extLst>
          </p:cNvPr>
          <p:cNvPicPr>
            <a:picLocks noChangeAspect="1"/>
          </p:cNvPicPr>
          <p:nvPr/>
        </p:nvPicPr>
        <p:blipFill rotWithShape="1">
          <a:blip r:embed="rId2"/>
          <a:srcRect l="9710" t="23979" b="67664"/>
          <a:stretch/>
        </p:blipFill>
        <p:spPr>
          <a:xfrm>
            <a:off x="1062280" y="1596612"/>
            <a:ext cx="6219648" cy="19426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82873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84A6C-2186-4DF1-9B0C-2D9E3D4C55BF}"/>
              </a:ext>
            </a:extLst>
          </p:cNvPr>
          <p:cNvSpPr>
            <a:spLocks noGrp="1"/>
          </p:cNvSpPr>
          <p:nvPr>
            <p:ph type="title"/>
          </p:nvPr>
        </p:nvSpPr>
        <p:spPr>
          <a:xfrm>
            <a:off x="719999" y="288000"/>
            <a:ext cx="6624000" cy="504000"/>
          </a:xfrm>
        </p:spPr>
        <p:txBody>
          <a:bodyPr/>
          <a:lstStyle/>
          <a:p>
            <a:r>
              <a:rPr lang="nl-NL" dirty="0" err="1"/>
              <a:t>Leveraging</a:t>
            </a:r>
            <a:r>
              <a:rPr lang="nl-NL" dirty="0"/>
              <a:t> Machine Learning </a:t>
            </a:r>
            <a:r>
              <a:rPr lang="nl-NL" dirty="0" err="1"/>
              <a:t>models</a:t>
            </a:r>
            <a:endParaRPr lang="en-NL" dirty="0"/>
          </a:p>
        </p:txBody>
      </p:sp>
      <p:sp>
        <p:nvSpPr>
          <p:cNvPr id="4" name="Footer Placeholder 3">
            <a:extLst>
              <a:ext uri="{FF2B5EF4-FFF2-40B4-BE49-F238E27FC236}">
                <a16:creationId xmlns:a16="http://schemas.microsoft.com/office/drawing/2014/main" id="{A6190948-DFC3-480C-A816-51A5BD72AED1}"/>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5" name="Rectangle: Rounded Corners 4">
            <a:extLst>
              <a:ext uri="{FF2B5EF4-FFF2-40B4-BE49-F238E27FC236}">
                <a16:creationId xmlns:a16="http://schemas.microsoft.com/office/drawing/2014/main" id="{F7590965-0A03-40A2-9818-7797BF54E2F3}"/>
              </a:ext>
            </a:extLst>
          </p:cNvPr>
          <p:cNvSpPr/>
          <p:nvPr/>
        </p:nvSpPr>
        <p:spPr>
          <a:xfrm>
            <a:off x="720003" y="2969088"/>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6" name="Rectangle: Rounded Corners 5">
            <a:extLst>
              <a:ext uri="{FF2B5EF4-FFF2-40B4-BE49-F238E27FC236}">
                <a16:creationId xmlns:a16="http://schemas.microsoft.com/office/drawing/2014/main" id="{D33A8657-E5A5-4FC0-9564-326ACE206119}"/>
              </a:ext>
            </a:extLst>
          </p:cNvPr>
          <p:cNvSpPr/>
          <p:nvPr/>
        </p:nvSpPr>
        <p:spPr>
          <a:xfrm>
            <a:off x="2963938" y="2593174"/>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7" name="Arrow: Right 6">
            <a:extLst>
              <a:ext uri="{FF2B5EF4-FFF2-40B4-BE49-F238E27FC236}">
                <a16:creationId xmlns:a16="http://schemas.microsoft.com/office/drawing/2014/main" id="{160EEDA3-74F4-40EE-B20C-4FACC072B83A}"/>
              </a:ext>
            </a:extLst>
          </p:cNvPr>
          <p:cNvSpPr/>
          <p:nvPr/>
        </p:nvSpPr>
        <p:spPr>
          <a:xfrm>
            <a:off x="1786276" y="2466031"/>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8" name="Arrow: Right 7">
            <a:extLst>
              <a:ext uri="{FF2B5EF4-FFF2-40B4-BE49-F238E27FC236}">
                <a16:creationId xmlns:a16="http://schemas.microsoft.com/office/drawing/2014/main" id="{0EEDAFC8-EADD-4B14-8A01-F5D1B2194D26}"/>
              </a:ext>
            </a:extLst>
          </p:cNvPr>
          <p:cNvSpPr/>
          <p:nvPr/>
        </p:nvSpPr>
        <p:spPr>
          <a:xfrm>
            <a:off x="4287202" y="2517910"/>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9" name="Cube 8">
            <a:extLst>
              <a:ext uri="{FF2B5EF4-FFF2-40B4-BE49-F238E27FC236}">
                <a16:creationId xmlns:a16="http://schemas.microsoft.com/office/drawing/2014/main" id="{55672B67-2BA5-46FF-9E52-681031058BE7}"/>
              </a:ext>
            </a:extLst>
          </p:cNvPr>
          <p:cNvSpPr/>
          <p:nvPr/>
        </p:nvSpPr>
        <p:spPr>
          <a:xfrm>
            <a:off x="5279378" y="2450766"/>
            <a:ext cx="876300" cy="767251"/>
          </a:xfrm>
          <a:prstGeom prst="cube">
            <a:avLst/>
          </a:prstGeom>
          <a:solidFill>
            <a:srgbClr val="EBF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accent2">
                    <a:lumMod val="50000"/>
                  </a:schemeClr>
                </a:solidFill>
              </a:rPr>
              <a:t>ML Model</a:t>
            </a:r>
            <a:endParaRPr lang="en-NL" dirty="0">
              <a:solidFill>
                <a:schemeClr val="accent2">
                  <a:lumMod val="50000"/>
                </a:schemeClr>
              </a:solidFill>
            </a:endParaRPr>
          </a:p>
        </p:txBody>
      </p:sp>
      <p:sp>
        <p:nvSpPr>
          <p:cNvPr id="10" name="Partial Circle 9">
            <a:extLst>
              <a:ext uri="{FF2B5EF4-FFF2-40B4-BE49-F238E27FC236}">
                <a16:creationId xmlns:a16="http://schemas.microsoft.com/office/drawing/2014/main" id="{882D3B10-1138-4560-8BF9-3D811D33C4CA}"/>
              </a:ext>
            </a:extLst>
          </p:cNvPr>
          <p:cNvSpPr/>
          <p:nvPr/>
        </p:nvSpPr>
        <p:spPr>
          <a:xfrm>
            <a:off x="5783736" y="2259015"/>
            <a:ext cx="644069" cy="548896"/>
          </a:xfrm>
          <a:prstGeom prst="pie">
            <a:avLst>
              <a:gd name="adj1" fmla="val 10876556"/>
              <a:gd name="adj2" fmla="val 53393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rPr>
              <a:t>API</a:t>
            </a:r>
          </a:p>
          <a:p>
            <a:pPr algn="ctr"/>
            <a:endParaRPr lang="en-NL" sz="1200" dirty="0">
              <a:solidFill>
                <a:schemeClr val="tx1"/>
              </a:solidFill>
            </a:endParaRPr>
          </a:p>
        </p:txBody>
      </p:sp>
      <p:sp>
        <p:nvSpPr>
          <p:cNvPr id="11" name="Rectangle: Rounded Corners 10">
            <a:extLst>
              <a:ext uri="{FF2B5EF4-FFF2-40B4-BE49-F238E27FC236}">
                <a16:creationId xmlns:a16="http://schemas.microsoft.com/office/drawing/2014/main" id="{F343FB1F-C206-4BE5-A34C-0961A79E5FD3}"/>
              </a:ext>
            </a:extLst>
          </p:cNvPr>
          <p:cNvSpPr/>
          <p:nvPr/>
        </p:nvSpPr>
        <p:spPr>
          <a:xfrm>
            <a:off x="6885836" y="1407431"/>
            <a:ext cx="1305835" cy="7740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Application</a:t>
            </a:r>
            <a:endParaRPr lang="en-NL" sz="1600" dirty="0"/>
          </a:p>
        </p:txBody>
      </p:sp>
      <p:pic>
        <p:nvPicPr>
          <p:cNvPr id="12" name="Picture 4" descr="Image result for user">
            <a:extLst>
              <a:ext uri="{FF2B5EF4-FFF2-40B4-BE49-F238E27FC236}">
                <a16:creationId xmlns:a16="http://schemas.microsoft.com/office/drawing/2014/main" id="{71C80300-38EC-40DC-B373-5200D4FCD9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55314" y="792000"/>
            <a:ext cx="702254" cy="67448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Left-Right 12">
            <a:extLst>
              <a:ext uri="{FF2B5EF4-FFF2-40B4-BE49-F238E27FC236}">
                <a16:creationId xmlns:a16="http://schemas.microsoft.com/office/drawing/2014/main" id="{2F12F587-D919-4BCB-B79E-9285FE133AD1}"/>
              </a:ext>
            </a:extLst>
          </p:cNvPr>
          <p:cNvSpPr/>
          <p:nvPr/>
        </p:nvSpPr>
        <p:spPr>
          <a:xfrm rot="19873166">
            <a:off x="6184822" y="1934750"/>
            <a:ext cx="890395" cy="349522"/>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sz="712"/>
          </a:p>
        </p:txBody>
      </p:sp>
      <p:pic>
        <p:nvPicPr>
          <p:cNvPr id="14" name="Picture 6" descr="Image result for graduation hat">
            <a:extLst>
              <a:ext uri="{FF2B5EF4-FFF2-40B4-BE49-F238E27FC236}">
                <a16:creationId xmlns:a16="http://schemas.microsoft.com/office/drawing/2014/main" id="{31CA5D69-2F8A-48AA-9FD7-71DD0C23806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10926">
            <a:off x="6474649" y="1077362"/>
            <a:ext cx="1169564" cy="713434"/>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39D0820D-4D60-4435-8DD5-EF3E73540283}"/>
              </a:ext>
            </a:extLst>
          </p:cNvPr>
          <p:cNvSpPr/>
          <p:nvPr/>
        </p:nvSpPr>
        <p:spPr>
          <a:xfrm>
            <a:off x="7664107" y="3578085"/>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7" name="Rectangle: Rounded Corners 16">
            <a:extLst>
              <a:ext uri="{FF2B5EF4-FFF2-40B4-BE49-F238E27FC236}">
                <a16:creationId xmlns:a16="http://schemas.microsoft.com/office/drawing/2014/main" id="{3862979B-55E6-4B1D-A63C-09AB24D80225}"/>
              </a:ext>
            </a:extLst>
          </p:cNvPr>
          <p:cNvSpPr/>
          <p:nvPr/>
        </p:nvSpPr>
        <p:spPr>
          <a:xfrm>
            <a:off x="7905065" y="4546779"/>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18" name="Arrow: Right 17">
            <a:extLst>
              <a:ext uri="{FF2B5EF4-FFF2-40B4-BE49-F238E27FC236}">
                <a16:creationId xmlns:a16="http://schemas.microsoft.com/office/drawing/2014/main" id="{4CD6F109-8081-4932-9609-B6501879F6A2}"/>
              </a:ext>
            </a:extLst>
          </p:cNvPr>
          <p:cNvSpPr/>
          <p:nvPr/>
        </p:nvSpPr>
        <p:spPr>
          <a:xfrm rot="16200000">
            <a:off x="8153941" y="4368657"/>
            <a:ext cx="138080" cy="288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0" name="Connector: Elbow 19">
            <a:extLst>
              <a:ext uri="{FF2B5EF4-FFF2-40B4-BE49-F238E27FC236}">
                <a16:creationId xmlns:a16="http://schemas.microsoft.com/office/drawing/2014/main" id="{B711AB63-7556-42E5-AFA4-73B1259AFE9E}"/>
              </a:ext>
            </a:extLst>
          </p:cNvPr>
          <p:cNvCxnSpPr>
            <a:stCxn id="17" idx="1"/>
          </p:cNvCxnSpPr>
          <p:nvPr/>
        </p:nvCxnSpPr>
        <p:spPr>
          <a:xfrm rot="10800000">
            <a:off x="6278881" y="2755069"/>
            <a:ext cx="1626185" cy="19467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 descr="Image result for business process">
            <a:extLst>
              <a:ext uri="{FF2B5EF4-FFF2-40B4-BE49-F238E27FC236}">
                <a16:creationId xmlns:a16="http://schemas.microsoft.com/office/drawing/2014/main" id="{8880F766-29B5-4518-A1FA-F928C4B5A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5461" y="2624191"/>
            <a:ext cx="1839413" cy="798831"/>
          </a:xfrm>
          <a:prstGeom prst="rect">
            <a:avLst/>
          </a:prstGeom>
          <a:noFill/>
          <a:extLst>
            <a:ext uri="{909E8E84-426E-40DD-AFC4-6F175D3DCCD1}">
              <a14:hiddenFill xmlns:a14="http://schemas.microsoft.com/office/drawing/2010/main">
                <a:solidFill>
                  <a:srgbClr val="FFFFFF"/>
                </a:solidFill>
              </a14:hiddenFill>
            </a:ext>
          </a:extLst>
        </p:spPr>
      </p:pic>
      <p:cxnSp>
        <p:nvCxnSpPr>
          <p:cNvPr id="23" name="Connector: Elbow 22">
            <a:extLst>
              <a:ext uri="{FF2B5EF4-FFF2-40B4-BE49-F238E27FC236}">
                <a16:creationId xmlns:a16="http://schemas.microsoft.com/office/drawing/2014/main" id="{C3663108-EEB8-4161-9781-9FDFDED9F213}"/>
              </a:ext>
            </a:extLst>
          </p:cNvPr>
          <p:cNvCxnSpPr>
            <a:cxnSpLocks/>
            <a:endCxn id="10" idx="0"/>
          </p:cNvCxnSpPr>
          <p:nvPr/>
        </p:nvCxnSpPr>
        <p:spPr>
          <a:xfrm rot="10800000">
            <a:off x="6427805" y="2533464"/>
            <a:ext cx="1236302" cy="180005"/>
          </a:xfrm>
          <a:prstGeom prst="bentConnector3">
            <a:avLst>
              <a:gd name="adj1" fmla="val -23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7D350C8-AF5D-4262-9B81-568309563C55}"/>
              </a:ext>
            </a:extLst>
          </p:cNvPr>
          <p:cNvCxnSpPr>
            <a:cxnSpLocks/>
          </p:cNvCxnSpPr>
          <p:nvPr/>
        </p:nvCxnSpPr>
        <p:spPr>
          <a:xfrm rot="10800000">
            <a:off x="6437311" y="2532923"/>
            <a:ext cx="1929671" cy="214526"/>
          </a:xfrm>
          <a:prstGeom prst="bentConnector3">
            <a:avLst>
              <a:gd name="adj1" fmla="val 261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4E9E953E-3E86-4330-9E0C-00083E0DC03D}"/>
              </a:ext>
            </a:extLst>
          </p:cNvPr>
          <p:cNvCxnSpPr/>
          <p:nvPr/>
        </p:nvCxnSpPr>
        <p:spPr>
          <a:xfrm rot="10800000">
            <a:off x="6374693" y="2640186"/>
            <a:ext cx="1289415" cy="505542"/>
          </a:xfrm>
          <a:prstGeom prst="bentConnector3">
            <a:avLst>
              <a:gd name="adj1" fmla="val 70684"/>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386" name="Picture 2" descr="Image result for business understanding">
            <a:extLst>
              <a:ext uri="{FF2B5EF4-FFF2-40B4-BE49-F238E27FC236}">
                <a16:creationId xmlns:a16="http://schemas.microsoft.com/office/drawing/2014/main" id="{2F092115-2E34-4254-9418-6E9EBD62E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57255" y="3496639"/>
            <a:ext cx="1767994" cy="1236146"/>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Left-Right 33">
            <a:extLst>
              <a:ext uri="{FF2B5EF4-FFF2-40B4-BE49-F238E27FC236}">
                <a16:creationId xmlns:a16="http://schemas.microsoft.com/office/drawing/2014/main" id="{C89BECF8-98DA-495A-8341-85A573DDDC66}"/>
              </a:ext>
            </a:extLst>
          </p:cNvPr>
          <p:cNvSpPr/>
          <p:nvPr/>
        </p:nvSpPr>
        <p:spPr>
          <a:xfrm rot="18423084">
            <a:off x="4873581" y="3278272"/>
            <a:ext cx="661120" cy="349522"/>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sz="712" dirty="0"/>
          </a:p>
        </p:txBody>
      </p:sp>
      <p:sp>
        <p:nvSpPr>
          <p:cNvPr id="35" name="Content Placeholder 34">
            <a:extLst>
              <a:ext uri="{FF2B5EF4-FFF2-40B4-BE49-F238E27FC236}">
                <a16:creationId xmlns:a16="http://schemas.microsoft.com/office/drawing/2014/main" id="{A865F353-32E0-4F0E-A98E-6BF85B1FF9FD}"/>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206773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38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3" grpId="0" animBg="1"/>
      <p:bldP spid="16" grpId="0" animBg="1"/>
      <p:bldP spid="17" grpId="0" animBg="1"/>
      <p:bldP spid="18" grpId="0" animBg="1"/>
      <p:bldP spid="3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a:t>
            </a:r>
            <a:r>
              <a:rPr lang="nl-NL" dirty="0" err="1"/>
              <a:t>to</a:t>
            </a:r>
            <a:r>
              <a:rPr lang="nl-NL" dirty="0"/>
              <a:t> do </a:t>
            </a:r>
            <a:r>
              <a:rPr lang="nl-NL" dirty="0" err="1"/>
              <a:t>it</a:t>
            </a:r>
            <a:r>
              <a:rPr lang="nl-NL" dirty="0"/>
              <a:t> </a:t>
            </a:r>
            <a:r>
              <a:rPr lang="nl-NL" dirty="0" err="1"/>
              <a:t>with</a:t>
            </a:r>
            <a:r>
              <a:rPr lang="nl-NL" dirty="0"/>
              <a:t>?</a:t>
            </a:r>
            <a:endParaRPr lang="en-US" dirty="0"/>
          </a:p>
        </p:txBody>
      </p:sp>
      <p:sp>
        <p:nvSpPr>
          <p:cNvPr id="3" name="Text Placeholder 2"/>
          <p:cNvSpPr>
            <a:spLocks noGrp="1"/>
          </p:cNvSpPr>
          <p:nvPr>
            <p:ph idx="1"/>
          </p:nvPr>
        </p:nvSpPr>
        <p:spPr/>
        <p:txBody>
          <a:bodyPr/>
          <a:lstStyle/>
          <a:p>
            <a:r>
              <a:rPr lang="nl-NL" dirty="0" err="1"/>
              <a:t>Mathematics</a:t>
            </a:r>
            <a:r>
              <a:rPr lang="nl-NL" dirty="0"/>
              <a:t> (</a:t>
            </a:r>
            <a:r>
              <a:rPr lang="nl-NL" dirty="0" err="1"/>
              <a:t>Statistics</a:t>
            </a:r>
            <a:r>
              <a:rPr lang="nl-NL" dirty="0"/>
              <a:t>)</a:t>
            </a:r>
            <a:br>
              <a:rPr lang="nl-NL" dirty="0"/>
            </a:br>
            <a:endParaRPr lang="nl-NL" dirty="0"/>
          </a:p>
          <a:p>
            <a:pPr lvl="1"/>
            <a:r>
              <a:rPr lang="nl-NL" dirty="0"/>
              <a:t>Gauss (</a:t>
            </a:r>
            <a:r>
              <a:rPr lang="nl-NL" dirty="0" err="1"/>
              <a:t>normal</a:t>
            </a:r>
            <a:r>
              <a:rPr lang="nl-NL" dirty="0"/>
              <a:t> </a:t>
            </a:r>
            <a:r>
              <a:rPr lang="nl-NL" dirty="0" err="1"/>
              <a:t>distribution</a:t>
            </a:r>
            <a:r>
              <a:rPr lang="nl-NL" dirty="0"/>
              <a:t>)</a:t>
            </a:r>
            <a:br>
              <a:rPr lang="nl-NL" dirty="0"/>
            </a:br>
            <a:endParaRPr lang="nl-NL" dirty="0"/>
          </a:p>
          <a:p>
            <a:pPr lvl="1"/>
            <a:r>
              <a:rPr lang="nl-NL" dirty="0"/>
              <a:t>Bayes’ </a:t>
            </a:r>
            <a:r>
              <a:rPr lang="nl-NL" dirty="0" err="1"/>
              <a:t>Theorem</a:t>
            </a:r>
            <a:br>
              <a:rPr lang="nl-NL" dirty="0"/>
            </a:br>
            <a:br>
              <a:rPr lang="nl-NL" dirty="0"/>
            </a:br>
            <a:endParaRPr lang="nl-NL" dirty="0"/>
          </a:p>
          <a:p>
            <a:pPr lvl="1"/>
            <a:r>
              <a:rPr lang="nl-NL" dirty="0" err="1"/>
              <a:t>Euclidean</a:t>
            </a:r>
            <a:r>
              <a:rPr lang="nl-NL" dirty="0"/>
              <a:t> </a:t>
            </a:r>
            <a:r>
              <a:rPr lang="nl-NL" dirty="0" err="1"/>
              <a:t>Distance</a:t>
            </a:r>
            <a:r>
              <a:rPr lang="nl-NL" dirty="0"/>
              <a:t> </a:t>
            </a:r>
            <a:br>
              <a:rPr lang="nl-NL" dirty="0"/>
            </a:br>
            <a:br>
              <a:rPr lang="nl-NL" dirty="0"/>
            </a:br>
            <a:br>
              <a:rPr lang="nl-NL" dirty="0"/>
            </a:br>
            <a:endParaRPr lang="nl-NL" dirty="0"/>
          </a:p>
          <a:p>
            <a:pPr lvl="1"/>
            <a:r>
              <a:rPr lang="nl-NL" dirty="0" err="1"/>
              <a:t>Perceptron</a:t>
            </a:r>
            <a:br>
              <a:rPr lang="nl-NL" dirty="0"/>
            </a:br>
            <a:endParaRPr lang="nl-NL" dirty="0"/>
          </a:p>
          <a:p>
            <a:pPr lvl="1"/>
            <a:r>
              <a:rPr lang="nl-NL" dirty="0" err="1"/>
              <a:t>Mean</a:t>
            </a:r>
            <a:r>
              <a:rPr lang="nl-NL" dirty="0"/>
              <a:t> Square Error</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656" y="3812137"/>
            <a:ext cx="2332029" cy="60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begin{align}\mathrm{d}(\mathbf{p},\mathbf{q}) = \mathrm{d}(\mathbf{q},\mathbf{p}) &amp; = \sqrt{(q_1-p_1)^2 + (q_2-p_2)^2 + \cdots + (q_n-p_n)^2} \\[8pt]&#10;&amp; = \sqrt{\sum_{i=1}^n (q_i-p_i)^2}.\end{align}"/>
          <p:cNvSpPr>
            <a:spLocks noChangeAspect="1" noChangeArrowheads="1"/>
          </p:cNvSpPr>
          <p:nvPr/>
        </p:nvSpPr>
        <p:spPr bwMode="auto">
          <a:xfrm>
            <a:off x="82039" y="-76101"/>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94" y="2691292"/>
            <a:ext cx="4529390" cy="111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94" y="2109485"/>
            <a:ext cx="2104784" cy="570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94" y="1424376"/>
            <a:ext cx="2635477" cy="64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657" y="4323774"/>
            <a:ext cx="2194056" cy="658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8A3FACE8-D7F8-49AD-B533-03D948F9406C}"/>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316570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8194"/>
                                        </p:tgtEl>
                                        <p:attrNameLst>
                                          <p:attrName>style.visibility</p:attrName>
                                        </p:attrNameLst>
                                      </p:cBhvr>
                                      <p:to>
                                        <p:strVal val="visible"/>
                                      </p:to>
                                    </p:set>
                                    <p:animEffect transition="in" filter="fade">
                                      <p:cBhvr>
                                        <p:cTn id="20" dur="500"/>
                                        <p:tgtEl>
                                          <p:spTgt spid="819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197"/>
                                        </p:tgtEl>
                                        <p:attrNameLst>
                                          <p:attrName>style.visibility</p:attrName>
                                        </p:attrNameLst>
                                      </p:cBhvr>
                                      <p:to>
                                        <p:strVal val="visible"/>
                                      </p:to>
                                    </p:set>
                                    <p:animEffect transition="in" filter="fade">
                                      <p:cBhvr>
                                        <p:cTn id="24" dur="500"/>
                                        <p:tgtEl>
                                          <p:spTgt spid="819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198"/>
                                        </p:tgtEl>
                                        <p:attrNameLst>
                                          <p:attrName>style.visibility</p:attrName>
                                        </p:attrNameLst>
                                      </p:cBhvr>
                                      <p:to>
                                        <p:strVal val="visible"/>
                                      </p:to>
                                    </p:set>
                                    <p:animEffect transition="in" filter="fade">
                                      <p:cBhvr>
                                        <p:cTn id="28" dur="500"/>
                                        <p:tgtEl>
                                          <p:spTgt spid="819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199"/>
                                        </p:tgtEl>
                                        <p:attrNameLst>
                                          <p:attrName>style.visibility</p:attrName>
                                        </p:attrNameLst>
                                      </p:cBhvr>
                                      <p:to>
                                        <p:strVal val="visible"/>
                                      </p:to>
                                    </p:set>
                                    <p:animEffect transition="in" filter="fade">
                                      <p:cBhvr>
                                        <p:cTn id="32" dur="500"/>
                                        <p:tgtEl>
                                          <p:spTgt spid="8199"/>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8201"/>
                                        </p:tgtEl>
                                        <p:attrNameLst>
                                          <p:attrName>style.visibility</p:attrName>
                                        </p:attrNameLst>
                                      </p:cBhvr>
                                      <p:to>
                                        <p:strVal val="visible"/>
                                      </p:to>
                                    </p:set>
                                    <p:animEffect transition="in" filter="fade">
                                      <p:cBhvr>
                                        <p:cTn id="36" dur="500"/>
                                        <p:tgtEl>
                                          <p:spTgt spid="8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a:t>
            </a:r>
            <a:r>
              <a:rPr lang="nl-NL" dirty="0" err="1"/>
              <a:t>examples</a:t>
            </a:r>
            <a:r>
              <a:rPr lang="nl-NL" dirty="0"/>
              <a:t> of] Technologie in Data Flow</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Turn Data into Business Value - Starting with Data Analytics on Oracle Cloud</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15" name="Rectangle: Rounded Corners 14">
            <a:extLst>
              <a:ext uri="{FF2B5EF4-FFF2-40B4-BE49-F238E27FC236}">
                <a16:creationId xmlns:a16="http://schemas.microsoft.com/office/drawing/2014/main" id="{AB14B637-6B16-4B98-A4A9-607AB72C01D1}"/>
              </a:ext>
            </a:extLst>
          </p:cNvPr>
          <p:cNvSpPr/>
          <p:nvPr/>
        </p:nvSpPr>
        <p:spPr>
          <a:xfrm>
            <a:off x="6700145" y="1973476"/>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724471" y="2595621"/>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724472" y="3228538"/>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18" name="Arrow: Right 17">
            <a:extLst>
              <a:ext uri="{FF2B5EF4-FFF2-40B4-BE49-F238E27FC236}">
                <a16:creationId xmlns:a16="http://schemas.microsoft.com/office/drawing/2014/main" id="{A05EAC26-F26C-495C-B45C-928CE12DA79D}"/>
              </a:ext>
            </a:extLst>
          </p:cNvPr>
          <p:cNvSpPr/>
          <p:nvPr/>
        </p:nvSpPr>
        <p:spPr>
          <a:xfrm>
            <a:off x="5522483" y="1846333"/>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19" name="Arrow: Right 18">
            <a:extLst>
              <a:ext uri="{FF2B5EF4-FFF2-40B4-BE49-F238E27FC236}">
                <a16:creationId xmlns:a16="http://schemas.microsoft.com/office/drawing/2014/main" id="{B511F96C-A13F-41FD-A270-9BC6693E792F}"/>
              </a:ext>
            </a:extLst>
          </p:cNvPr>
          <p:cNvSpPr/>
          <p:nvPr/>
        </p:nvSpPr>
        <p:spPr>
          <a:xfrm>
            <a:off x="8023409" y="1898212"/>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20" name="Arrow: Right 19">
            <a:extLst>
              <a:ext uri="{FF2B5EF4-FFF2-40B4-BE49-F238E27FC236}">
                <a16:creationId xmlns:a16="http://schemas.microsoft.com/office/drawing/2014/main" id="{EEFD44DE-AB3C-4C0B-8512-FC2BDC3DF42F}"/>
              </a:ext>
            </a:extLst>
          </p:cNvPr>
          <p:cNvSpPr/>
          <p:nvPr/>
        </p:nvSpPr>
        <p:spPr>
          <a:xfrm>
            <a:off x="5517732" y="2526030"/>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
        <p:nvSpPr>
          <p:cNvPr id="22" name="Speech Bubble: Rectangle 21">
            <a:extLst>
              <a:ext uri="{FF2B5EF4-FFF2-40B4-BE49-F238E27FC236}">
                <a16:creationId xmlns:a16="http://schemas.microsoft.com/office/drawing/2014/main" id="{A0EE858F-5EB0-405C-856C-F87FB3473D86}"/>
              </a:ext>
            </a:extLst>
          </p:cNvPr>
          <p:cNvSpPr/>
          <p:nvPr/>
        </p:nvSpPr>
        <p:spPr>
          <a:xfrm>
            <a:off x="2271301" y="693097"/>
            <a:ext cx="3246431" cy="1153236"/>
          </a:xfrm>
          <a:prstGeom prst="wedgeRectCallout">
            <a:avLst>
              <a:gd name="adj1" fmla="val -20518"/>
              <a:gd name="adj2" fmla="val 71438"/>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a:solidFill>
                  <a:schemeClr val="accent3"/>
                </a:solidFill>
              </a:rPr>
              <a:t>Oracle </a:t>
            </a:r>
            <a:r>
              <a:rPr lang="nl-NL" sz="1000" b="1" dirty="0" err="1">
                <a:solidFill>
                  <a:schemeClr val="accent3"/>
                </a:solidFill>
              </a:rPr>
              <a:t>Autonomous</a:t>
            </a:r>
            <a:r>
              <a:rPr lang="nl-NL" sz="1000" b="1" dirty="0">
                <a:solidFill>
                  <a:schemeClr val="accent3"/>
                </a:solidFill>
              </a:rPr>
              <a:t> Datawarehouse Cloud</a:t>
            </a:r>
            <a:r>
              <a:rPr lang="nl-NL" sz="1000" dirty="0"/>
              <a:t>,</a:t>
            </a:r>
            <a:r>
              <a:rPr lang="nl-NL" sz="800" dirty="0"/>
              <a:t> AWS </a:t>
            </a:r>
            <a:r>
              <a:rPr lang="nl-NL" sz="800" dirty="0" err="1"/>
              <a:t>RedShift</a:t>
            </a:r>
            <a:r>
              <a:rPr lang="nl-NL" sz="800" dirty="0"/>
              <a:t>, Google </a:t>
            </a:r>
            <a:r>
              <a:rPr lang="nl-NL" sz="800" dirty="0" err="1"/>
              <a:t>BigData</a:t>
            </a:r>
            <a:r>
              <a:rPr lang="nl-NL" sz="800" dirty="0"/>
              <a:t>, </a:t>
            </a:r>
            <a:r>
              <a:rPr lang="nl-NL" sz="800" dirty="0" err="1"/>
              <a:t>Azure</a:t>
            </a:r>
            <a:r>
              <a:rPr lang="nl-NL" sz="800" dirty="0"/>
              <a:t> SQL Data Warehouse, </a:t>
            </a:r>
            <a:r>
              <a:rPr lang="nl-NL" sz="800" dirty="0" err="1"/>
              <a:t>Azure</a:t>
            </a:r>
            <a:r>
              <a:rPr lang="nl-NL" sz="800" dirty="0"/>
              <a:t> Data Lake Store, </a:t>
            </a:r>
            <a:r>
              <a:rPr lang="nl-NL" sz="1000" b="1" dirty="0">
                <a:solidFill>
                  <a:schemeClr val="accent3"/>
                </a:solidFill>
              </a:rPr>
              <a:t>Oracle Database</a:t>
            </a:r>
          </a:p>
          <a:p>
            <a:r>
              <a:rPr lang="nl-NL" sz="800" dirty="0" err="1"/>
              <a:t>Azure</a:t>
            </a:r>
            <a:r>
              <a:rPr lang="nl-NL" sz="800" dirty="0"/>
              <a:t> </a:t>
            </a:r>
            <a:r>
              <a:rPr lang="nl-NL" sz="800" dirty="0" err="1"/>
              <a:t>Cosmos</a:t>
            </a:r>
            <a:r>
              <a:rPr lang="nl-NL" sz="800" dirty="0"/>
              <a:t> DB, </a:t>
            </a:r>
            <a:r>
              <a:rPr lang="nl-NL" sz="800" dirty="0" err="1"/>
              <a:t>Elastic</a:t>
            </a:r>
            <a:r>
              <a:rPr lang="nl-NL" sz="800" dirty="0"/>
              <a:t> Stack, </a:t>
            </a:r>
            <a:r>
              <a:rPr lang="nl-NL" sz="800" dirty="0" err="1"/>
              <a:t>MongoDB,InfluxDB</a:t>
            </a:r>
            <a:r>
              <a:rPr lang="nl-NL" sz="800" dirty="0"/>
              <a:t>, Cassandra, AWS </a:t>
            </a:r>
            <a:r>
              <a:rPr lang="nl-NL" sz="800" dirty="0" err="1"/>
              <a:t>DynamoDB</a:t>
            </a:r>
            <a:r>
              <a:rPr lang="nl-NL" sz="800" dirty="0"/>
              <a:t>, Excel</a:t>
            </a:r>
          </a:p>
          <a:p>
            <a:r>
              <a:rPr lang="nl-NL" sz="800" dirty="0" err="1"/>
              <a:t>Hadoop</a:t>
            </a:r>
            <a:r>
              <a:rPr lang="nl-NL" sz="800" dirty="0"/>
              <a:t>, </a:t>
            </a:r>
            <a:r>
              <a:rPr lang="nl-NL" sz="800" dirty="0" err="1"/>
              <a:t>Kafka</a:t>
            </a:r>
            <a:r>
              <a:rPr lang="nl-NL" sz="1000" dirty="0"/>
              <a:t>, </a:t>
            </a:r>
            <a:r>
              <a:rPr lang="nl-NL" sz="1000" b="1" dirty="0">
                <a:solidFill>
                  <a:schemeClr val="accent3"/>
                </a:solidFill>
              </a:rPr>
              <a:t>Oracle </a:t>
            </a:r>
            <a:r>
              <a:rPr lang="nl-NL" sz="1000" b="1" dirty="0" err="1">
                <a:solidFill>
                  <a:schemeClr val="accent3"/>
                </a:solidFill>
              </a:rPr>
              <a:t>BigData</a:t>
            </a:r>
            <a:r>
              <a:rPr lang="nl-NL" sz="1000" b="1" dirty="0">
                <a:solidFill>
                  <a:schemeClr val="accent3"/>
                </a:solidFill>
              </a:rPr>
              <a:t> Cloud</a:t>
            </a:r>
          </a:p>
          <a:p>
            <a:r>
              <a:rPr lang="nl-NL" sz="1000" dirty="0"/>
              <a:t>AWS S3,  </a:t>
            </a:r>
            <a:r>
              <a:rPr lang="nl-NL" sz="1000" b="1" dirty="0">
                <a:solidFill>
                  <a:schemeClr val="accent3"/>
                </a:solidFill>
              </a:rPr>
              <a:t>Oracle Storage</a:t>
            </a:r>
            <a:r>
              <a:rPr lang="nl-NL" sz="1000" dirty="0"/>
              <a:t>, OneDrive, </a:t>
            </a:r>
            <a:r>
              <a:rPr lang="nl-NL" sz="800" dirty="0"/>
              <a:t>Google Storage</a:t>
            </a:r>
            <a:endParaRPr lang="en-NL" sz="1000" dirty="0"/>
          </a:p>
        </p:txBody>
      </p:sp>
      <p:sp>
        <p:nvSpPr>
          <p:cNvPr id="23" name="Speech Bubble: Rectangle 22">
            <a:extLst>
              <a:ext uri="{FF2B5EF4-FFF2-40B4-BE49-F238E27FC236}">
                <a16:creationId xmlns:a16="http://schemas.microsoft.com/office/drawing/2014/main" id="{14AB4D56-0346-475B-A077-67D0AE2B1FF2}"/>
              </a:ext>
            </a:extLst>
          </p:cNvPr>
          <p:cNvSpPr/>
          <p:nvPr/>
        </p:nvSpPr>
        <p:spPr>
          <a:xfrm>
            <a:off x="140648" y="3464822"/>
            <a:ext cx="2653462" cy="1429448"/>
          </a:xfrm>
          <a:prstGeom prst="wedgeRectCallout">
            <a:avLst>
              <a:gd name="adj1" fmla="val 935"/>
              <a:gd name="adj2" fmla="val -9484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a:solidFill>
                  <a:schemeClr val="accent3"/>
                </a:solidFill>
              </a:rPr>
              <a:t>SQL, Java</a:t>
            </a:r>
            <a:r>
              <a:rPr lang="nl-NL" sz="1000" dirty="0"/>
              <a:t>, Python, </a:t>
            </a:r>
            <a:r>
              <a:rPr lang="nl-NL" sz="1000" b="1" dirty="0">
                <a:solidFill>
                  <a:schemeClr val="accent3"/>
                </a:solidFill>
              </a:rPr>
              <a:t>Node JS</a:t>
            </a:r>
          </a:p>
          <a:p>
            <a:r>
              <a:rPr lang="nl-NL" sz="1000" b="1" dirty="0">
                <a:solidFill>
                  <a:schemeClr val="accent3"/>
                </a:solidFill>
              </a:rPr>
              <a:t>SQL Developer</a:t>
            </a:r>
            <a:r>
              <a:rPr lang="nl-NL" sz="800" dirty="0"/>
              <a:t>, Apache </a:t>
            </a:r>
            <a:r>
              <a:rPr lang="nl-NL" sz="800" dirty="0" err="1"/>
              <a:t>Spark</a:t>
            </a:r>
            <a:r>
              <a:rPr lang="nl-NL" sz="800" dirty="0"/>
              <a:t>, </a:t>
            </a:r>
            <a:r>
              <a:rPr lang="nl-NL" sz="800" dirty="0" err="1"/>
              <a:t>Drill</a:t>
            </a:r>
            <a:r>
              <a:rPr lang="nl-NL" sz="800" dirty="0"/>
              <a:t>, Flink</a:t>
            </a:r>
          </a:p>
          <a:p>
            <a:r>
              <a:rPr lang="nl-NL" sz="1000" b="1" dirty="0">
                <a:solidFill>
                  <a:schemeClr val="accent3"/>
                </a:solidFill>
              </a:rPr>
              <a:t>Oracle Data Integration Platform Cloud</a:t>
            </a:r>
            <a:r>
              <a:rPr lang="nl-NL" sz="1000" dirty="0"/>
              <a:t>, </a:t>
            </a:r>
            <a:r>
              <a:rPr lang="nl-NL" sz="1000" b="1" dirty="0">
                <a:solidFill>
                  <a:schemeClr val="accent3"/>
                </a:solidFill>
              </a:rPr>
              <a:t>Oracle Integration Cloud &amp; Cloud Adapters</a:t>
            </a:r>
          </a:p>
          <a:p>
            <a:r>
              <a:rPr lang="nl-NL" sz="800" dirty="0" err="1"/>
              <a:t>Kafka</a:t>
            </a:r>
            <a:r>
              <a:rPr lang="nl-NL" sz="800" dirty="0"/>
              <a:t>, </a:t>
            </a:r>
            <a:r>
              <a:rPr lang="nl-NL" sz="800" dirty="0" err="1"/>
              <a:t>Connectors</a:t>
            </a:r>
            <a:r>
              <a:rPr lang="nl-NL" sz="800" dirty="0"/>
              <a:t>, KSQL &amp; Streams </a:t>
            </a:r>
            <a:r>
              <a:rPr lang="nl-NL" sz="800" dirty="0" err="1"/>
              <a:t>Debezium</a:t>
            </a:r>
            <a:endParaRPr lang="nl-NL" sz="800" dirty="0"/>
          </a:p>
          <a:p>
            <a:r>
              <a:rPr lang="nl-NL" sz="800" dirty="0" err="1"/>
              <a:t>Azure</a:t>
            </a:r>
            <a:r>
              <a:rPr lang="nl-NL" sz="800" dirty="0"/>
              <a:t> </a:t>
            </a:r>
            <a:r>
              <a:rPr lang="nl-NL" sz="800" dirty="0" err="1"/>
              <a:t>EventHubs</a:t>
            </a:r>
            <a:endParaRPr lang="nl-NL" sz="800" dirty="0"/>
          </a:p>
          <a:p>
            <a:r>
              <a:rPr lang="nl-NL" sz="800" dirty="0"/>
              <a:t>AWS </a:t>
            </a:r>
            <a:r>
              <a:rPr lang="nl-NL" sz="800" dirty="0" err="1"/>
              <a:t>Lambda</a:t>
            </a:r>
            <a:r>
              <a:rPr lang="nl-NL" sz="800" dirty="0"/>
              <a:t>, SQS, SNS, </a:t>
            </a:r>
            <a:r>
              <a:rPr lang="nl-NL" sz="800" dirty="0" err="1"/>
              <a:t>Glue</a:t>
            </a:r>
            <a:r>
              <a:rPr lang="nl-NL" sz="800" dirty="0"/>
              <a:t>, </a:t>
            </a:r>
            <a:r>
              <a:rPr lang="nl-NL" sz="800" dirty="0" err="1"/>
              <a:t>Kinesis</a:t>
            </a:r>
            <a:r>
              <a:rPr lang="nl-NL" sz="800" dirty="0"/>
              <a:t>, Step </a:t>
            </a:r>
            <a:r>
              <a:rPr lang="nl-NL" sz="800" dirty="0" err="1"/>
              <a:t>Functions</a:t>
            </a:r>
            <a:endParaRPr lang="en-NL" sz="800" dirty="0"/>
          </a:p>
        </p:txBody>
      </p:sp>
      <p:sp>
        <p:nvSpPr>
          <p:cNvPr id="24" name="Speech Bubble: Rectangle 23">
            <a:extLst>
              <a:ext uri="{FF2B5EF4-FFF2-40B4-BE49-F238E27FC236}">
                <a16:creationId xmlns:a16="http://schemas.microsoft.com/office/drawing/2014/main" id="{EFDE23F5-A1D2-4FFB-8309-568F1CCC404F}"/>
              </a:ext>
            </a:extLst>
          </p:cNvPr>
          <p:cNvSpPr/>
          <p:nvPr/>
        </p:nvSpPr>
        <p:spPr>
          <a:xfrm>
            <a:off x="2991333" y="3337153"/>
            <a:ext cx="2228367" cy="1280568"/>
          </a:xfrm>
          <a:prstGeom prst="wedgeRectCallout">
            <a:avLst>
              <a:gd name="adj1" fmla="val -13998"/>
              <a:gd name="adj2" fmla="val -90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err="1"/>
              <a:t>Jupyter</a:t>
            </a:r>
            <a:r>
              <a:rPr lang="nl-NL" sz="1000" dirty="0"/>
              <a:t> Notebooks, Python, Apache </a:t>
            </a:r>
            <a:r>
              <a:rPr lang="nl-NL" sz="1000" dirty="0" err="1"/>
              <a:t>Spark</a:t>
            </a:r>
            <a:r>
              <a:rPr lang="nl-NL" sz="1000" dirty="0"/>
              <a:t>, </a:t>
            </a:r>
            <a:r>
              <a:rPr lang="nl-NL" sz="1000" b="1" dirty="0">
                <a:solidFill>
                  <a:schemeClr val="accent3"/>
                </a:solidFill>
              </a:rPr>
              <a:t>Java</a:t>
            </a:r>
            <a:r>
              <a:rPr lang="nl-NL" sz="1000" dirty="0"/>
              <a:t>, R, Apache Zeppelin</a:t>
            </a:r>
          </a:p>
          <a:p>
            <a:r>
              <a:rPr lang="nl-NL" sz="1000" b="1" dirty="0">
                <a:solidFill>
                  <a:schemeClr val="accent3"/>
                </a:solidFill>
              </a:rPr>
              <a:t>SQL &amp; PL/SQL, SQL Developer</a:t>
            </a:r>
          </a:p>
          <a:p>
            <a:r>
              <a:rPr lang="nl-NL" sz="800" dirty="0"/>
              <a:t>SPARQL </a:t>
            </a:r>
            <a:r>
              <a:rPr lang="nl-NL" sz="1000" b="1" dirty="0">
                <a:solidFill>
                  <a:schemeClr val="accent3"/>
                </a:solidFill>
              </a:rPr>
              <a:t>Oracle Analytics Cloud, Oracle Big Data SQL</a:t>
            </a:r>
          </a:p>
          <a:p>
            <a:r>
              <a:rPr lang="nl-NL" sz="800" dirty="0"/>
              <a:t>Google Cloud </a:t>
            </a:r>
            <a:r>
              <a:rPr lang="nl-NL" sz="800" dirty="0" err="1"/>
              <a:t>DataPrep</a:t>
            </a:r>
            <a:r>
              <a:rPr lang="nl-NL" sz="800" dirty="0"/>
              <a:t>, </a:t>
            </a:r>
            <a:r>
              <a:rPr lang="nl-NL" sz="800" dirty="0" err="1"/>
              <a:t>Azure</a:t>
            </a:r>
            <a:r>
              <a:rPr lang="nl-NL" sz="800" dirty="0"/>
              <a:t> </a:t>
            </a:r>
            <a:r>
              <a:rPr lang="nl-NL" sz="800" dirty="0" err="1"/>
              <a:t>Wrangler</a:t>
            </a:r>
            <a:r>
              <a:rPr lang="nl-NL" sz="800" dirty="0"/>
              <a:t> (</a:t>
            </a:r>
            <a:r>
              <a:rPr lang="nl-NL" sz="800" dirty="0" err="1"/>
              <a:t>Trifacta</a:t>
            </a:r>
            <a:r>
              <a:rPr lang="nl-NL" sz="800" dirty="0"/>
              <a:t> </a:t>
            </a:r>
            <a:r>
              <a:rPr lang="nl-NL" sz="800" dirty="0" err="1"/>
              <a:t>Wrangler</a:t>
            </a:r>
            <a:r>
              <a:rPr lang="nl-NL" sz="800" dirty="0"/>
              <a:t>) , Google </a:t>
            </a:r>
            <a:r>
              <a:rPr lang="nl-NL" sz="800" dirty="0" err="1"/>
              <a:t>BigQuery</a:t>
            </a:r>
            <a:endParaRPr lang="nl-NL" sz="800" dirty="0"/>
          </a:p>
          <a:p>
            <a:r>
              <a:rPr lang="nl-NL" sz="1000" dirty="0"/>
              <a:t>Excel, </a:t>
            </a:r>
            <a:r>
              <a:rPr lang="nl-NL" sz="800" dirty="0" err="1"/>
              <a:t>csvkit</a:t>
            </a:r>
            <a:r>
              <a:rPr lang="nl-NL" sz="800" dirty="0"/>
              <a:t>, </a:t>
            </a:r>
            <a:r>
              <a:rPr lang="nl-NL" sz="800" dirty="0" err="1"/>
              <a:t>Pentaho</a:t>
            </a:r>
            <a:endParaRPr lang="nl-NL" sz="1000" dirty="0"/>
          </a:p>
        </p:txBody>
      </p:sp>
      <p:sp>
        <p:nvSpPr>
          <p:cNvPr id="25" name="Speech Bubble: Rectangle 24">
            <a:extLst>
              <a:ext uri="{FF2B5EF4-FFF2-40B4-BE49-F238E27FC236}">
                <a16:creationId xmlns:a16="http://schemas.microsoft.com/office/drawing/2014/main" id="{511EF335-BE9D-4A41-A333-79A89F3EB214}"/>
              </a:ext>
            </a:extLst>
          </p:cNvPr>
          <p:cNvSpPr/>
          <p:nvPr/>
        </p:nvSpPr>
        <p:spPr>
          <a:xfrm>
            <a:off x="5538953" y="3454498"/>
            <a:ext cx="2228367" cy="1429447"/>
          </a:xfrm>
          <a:prstGeom prst="wedgeRectCallout">
            <a:avLst>
              <a:gd name="adj1" fmla="val -13314"/>
              <a:gd name="adj2" fmla="val -67518"/>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800" dirty="0"/>
              <a:t>d3.js, </a:t>
            </a:r>
            <a:r>
              <a:rPr lang="nl-NL" sz="800" dirty="0" err="1"/>
              <a:t>React</a:t>
            </a:r>
            <a:r>
              <a:rPr lang="nl-NL" sz="800" dirty="0"/>
              <a:t> D3</a:t>
            </a:r>
            <a:r>
              <a:rPr lang="nl-NL" sz="1000" dirty="0"/>
              <a:t>, SVG</a:t>
            </a:r>
          </a:p>
          <a:p>
            <a:r>
              <a:rPr lang="nl-NL" sz="1000" b="1" dirty="0">
                <a:solidFill>
                  <a:schemeClr val="accent3"/>
                </a:solidFill>
              </a:rPr>
              <a:t>Oracle Analytics Cloud, Oracle Visual Builder, </a:t>
            </a:r>
            <a:r>
              <a:rPr lang="nl-NL" sz="1000" dirty="0"/>
              <a:t>Excel, </a:t>
            </a:r>
            <a:r>
              <a:rPr lang="nl-NL" sz="1000" b="1" dirty="0">
                <a:solidFill>
                  <a:schemeClr val="accent3"/>
                </a:solidFill>
              </a:rPr>
              <a:t>SQL Developer, Oracle APEX</a:t>
            </a:r>
          </a:p>
          <a:p>
            <a:r>
              <a:rPr lang="nl-NL" sz="800" dirty="0" err="1"/>
              <a:t>Pentaho</a:t>
            </a:r>
            <a:r>
              <a:rPr lang="nl-NL" sz="800" dirty="0"/>
              <a:t>, </a:t>
            </a:r>
            <a:r>
              <a:rPr lang="nl-NL" sz="1000" dirty="0" err="1"/>
              <a:t>OpenStreetMap</a:t>
            </a:r>
            <a:endParaRPr lang="nl-NL" sz="1000" dirty="0"/>
          </a:p>
          <a:p>
            <a:r>
              <a:rPr lang="nl-NL" sz="800" dirty="0" err="1"/>
              <a:t>Azure</a:t>
            </a:r>
            <a:r>
              <a:rPr lang="nl-NL" sz="800" dirty="0"/>
              <a:t> </a:t>
            </a:r>
            <a:r>
              <a:rPr lang="nl-NL" sz="800" dirty="0" err="1"/>
              <a:t>PowerBI</a:t>
            </a:r>
            <a:r>
              <a:rPr lang="nl-NL" sz="1000" dirty="0"/>
              <a:t>, </a:t>
            </a:r>
            <a:r>
              <a:rPr lang="nl-NL" sz="800" dirty="0"/>
              <a:t>AWS </a:t>
            </a:r>
            <a:r>
              <a:rPr lang="nl-NL" sz="800" dirty="0" err="1"/>
              <a:t>QuickSight</a:t>
            </a:r>
            <a:endParaRPr lang="nl-NL" sz="800" dirty="0"/>
          </a:p>
          <a:p>
            <a:r>
              <a:rPr lang="nl-NL" sz="800" dirty="0"/>
              <a:t>Tableau, </a:t>
            </a:r>
            <a:r>
              <a:rPr lang="nl-NL" sz="800" dirty="0" err="1"/>
              <a:t>Qlik</a:t>
            </a:r>
            <a:r>
              <a:rPr lang="nl-NL" sz="800" dirty="0"/>
              <a:t>, </a:t>
            </a:r>
            <a:r>
              <a:rPr lang="nl-NL" sz="800" dirty="0" err="1"/>
              <a:t>Looker</a:t>
            </a:r>
            <a:r>
              <a:rPr lang="nl-NL" sz="800" dirty="0"/>
              <a:t>, </a:t>
            </a:r>
          </a:p>
          <a:p>
            <a:r>
              <a:rPr lang="nl-NL" sz="800" dirty="0"/>
              <a:t>SAP Analytics (Business </a:t>
            </a:r>
            <a:r>
              <a:rPr lang="nl-NL" sz="800" dirty="0" err="1"/>
              <a:t>Objects</a:t>
            </a:r>
            <a:r>
              <a:rPr lang="nl-NL" sz="800" dirty="0"/>
              <a:t>), IBM </a:t>
            </a:r>
            <a:r>
              <a:rPr lang="nl-NL" sz="800" dirty="0" err="1"/>
              <a:t>Cognos</a:t>
            </a:r>
            <a:r>
              <a:rPr lang="nl-NL" sz="800" dirty="0"/>
              <a:t>, SAS, </a:t>
            </a:r>
            <a:r>
              <a:rPr lang="nl-NL" sz="800" dirty="0" err="1"/>
              <a:t>Tibco</a:t>
            </a:r>
            <a:r>
              <a:rPr lang="nl-NL" sz="800" dirty="0"/>
              <a:t> </a:t>
            </a:r>
            <a:r>
              <a:rPr lang="nl-NL" sz="800" dirty="0" err="1"/>
              <a:t>JasperSoft</a:t>
            </a:r>
            <a:endParaRPr lang="nl-NL" sz="800" dirty="0"/>
          </a:p>
          <a:p>
            <a:r>
              <a:rPr lang="nl-NL" sz="800" dirty="0" err="1"/>
              <a:t>Kibana</a:t>
            </a:r>
            <a:r>
              <a:rPr lang="nl-NL" sz="800" dirty="0"/>
              <a:t>, </a:t>
            </a:r>
            <a:r>
              <a:rPr lang="nl-NL" sz="800" dirty="0" err="1"/>
              <a:t>Grafana</a:t>
            </a:r>
            <a:endParaRPr lang="nl-NL" sz="800" dirty="0"/>
          </a:p>
        </p:txBody>
      </p:sp>
      <p:sp>
        <p:nvSpPr>
          <p:cNvPr id="26" name="Speech Bubble: Rectangle 25">
            <a:extLst>
              <a:ext uri="{FF2B5EF4-FFF2-40B4-BE49-F238E27FC236}">
                <a16:creationId xmlns:a16="http://schemas.microsoft.com/office/drawing/2014/main" id="{03955AD2-7A96-40D6-A836-E460742D3EBF}"/>
              </a:ext>
            </a:extLst>
          </p:cNvPr>
          <p:cNvSpPr/>
          <p:nvPr/>
        </p:nvSpPr>
        <p:spPr>
          <a:xfrm>
            <a:off x="5897571" y="144780"/>
            <a:ext cx="3246430" cy="1627353"/>
          </a:xfrm>
          <a:prstGeom prst="wedgeRectCallout">
            <a:avLst>
              <a:gd name="adj1" fmla="val -34807"/>
              <a:gd name="adj2" fmla="val 71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a:t>Python, R, </a:t>
            </a:r>
            <a:r>
              <a:rPr lang="nl-NL" sz="800" dirty="0"/>
              <a:t>Apache </a:t>
            </a:r>
            <a:r>
              <a:rPr lang="nl-NL" sz="800" dirty="0" err="1"/>
              <a:t>Spark</a:t>
            </a:r>
            <a:r>
              <a:rPr lang="nl-NL" sz="1000" dirty="0"/>
              <a:t>, </a:t>
            </a:r>
            <a:r>
              <a:rPr lang="nl-NL" sz="1000" b="1" dirty="0">
                <a:solidFill>
                  <a:schemeClr val="accent3"/>
                </a:solidFill>
              </a:rPr>
              <a:t>SQL &amp; PL/SQL</a:t>
            </a:r>
          </a:p>
          <a:p>
            <a:r>
              <a:rPr lang="nl-NL" sz="1000" dirty="0" err="1"/>
              <a:t>Jupyter</a:t>
            </a:r>
            <a:r>
              <a:rPr lang="nl-NL" sz="1000" dirty="0"/>
              <a:t> Notebooks, </a:t>
            </a:r>
            <a:r>
              <a:rPr lang="nl-NL" sz="800" dirty="0"/>
              <a:t>Apache Zeppelin</a:t>
            </a:r>
          </a:p>
          <a:p>
            <a:r>
              <a:rPr lang="nl-NL" sz="800" dirty="0" err="1"/>
              <a:t>NumPy</a:t>
            </a:r>
            <a:r>
              <a:rPr lang="nl-NL" sz="800" dirty="0"/>
              <a:t>, </a:t>
            </a:r>
            <a:r>
              <a:rPr lang="nl-NL" sz="800" dirty="0" err="1"/>
              <a:t>SciPy</a:t>
            </a:r>
            <a:r>
              <a:rPr lang="nl-NL" sz="800" dirty="0"/>
              <a:t>, </a:t>
            </a:r>
            <a:r>
              <a:rPr lang="nl-NL" sz="800" dirty="0" err="1"/>
              <a:t>SciKit-learn</a:t>
            </a:r>
            <a:r>
              <a:rPr lang="nl-NL" sz="800" dirty="0"/>
              <a:t>, </a:t>
            </a:r>
            <a:r>
              <a:rPr lang="nl-NL" sz="800" dirty="0" err="1"/>
              <a:t>Pandas</a:t>
            </a:r>
            <a:r>
              <a:rPr lang="nl-NL" sz="800" dirty="0"/>
              <a:t>, </a:t>
            </a:r>
            <a:r>
              <a:rPr lang="nl-NL" sz="800" dirty="0" err="1"/>
              <a:t>Bokeh</a:t>
            </a:r>
            <a:r>
              <a:rPr lang="nl-NL" sz="800" dirty="0"/>
              <a:t>, </a:t>
            </a:r>
            <a:r>
              <a:rPr lang="nl-NL" sz="800" dirty="0" err="1"/>
              <a:t>Plotly</a:t>
            </a:r>
            <a:r>
              <a:rPr lang="nl-NL" sz="800" dirty="0"/>
              <a:t>, </a:t>
            </a:r>
            <a:r>
              <a:rPr lang="nl-NL" sz="800" dirty="0" err="1"/>
              <a:t>Matplotlib</a:t>
            </a:r>
            <a:r>
              <a:rPr lang="nl-NL" sz="800" dirty="0"/>
              <a:t>, NLTK, </a:t>
            </a:r>
            <a:r>
              <a:rPr lang="nl-NL" sz="800" dirty="0" err="1"/>
              <a:t>Keras</a:t>
            </a:r>
            <a:r>
              <a:rPr lang="nl-NL" sz="800" dirty="0"/>
              <a:t>, </a:t>
            </a:r>
            <a:r>
              <a:rPr lang="nl-NL" sz="800" dirty="0" err="1"/>
              <a:t>TensorFlow</a:t>
            </a:r>
            <a:r>
              <a:rPr lang="nl-NL" sz="800" dirty="0"/>
              <a:t>, </a:t>
            </a:r>
            <a:r>
              <a:rPr lang="nl-NL" sz="800" dirty="0" err="1"/>
              <a:t>PyTorch</a:t>
            </a:r>
            <a:r>
              <a:rPr lang="nl-NL" sz="800" dirty="0"/>
              <a:t>, </a:t>
            </a:r>
            <a:r>
              <a:rPr lang="nl-NL" sz="800" dirty="0" err="1"/>
              <a:t>MXNet</a:t>
            </a:r>
            <a:r>
              <a:rPr lang="nl-NL" sz="800" dirty="0"/>
              <a:t>, </a:t>
            </a:r>
            <a:r>
              <a:rPr lang="nl-NL" sz="800" dirty="0" err="1"/>
              <a:t>Caffe</a:t>
            </a:r>
            <a:r>
              <a:rPr lang="nl-NL" sz="800" dirty="0"/>
              <a:t>, </a:t>
            </a:r>
            <a:r>
              <a:rPr lang="nl-NL" sz="800" dirty="0" err="1"/>
              <a:t>Theano</a:t>
            </a:r>
            <a:endParaRPr lang="nl-NL" sz="800" dirty="0"/>
          </a:p>
          <a:p>
            <a:r>
              <a:rPr lang="nl-NL" sz="1000" b="1" dirty="0">
                <a:solidFill>
                  <a:schemeClr val="accent3"/>
                </a:solidFill>
              </a:rPr>
              <a:t>Oracle Analytics Cloud, Oracle Data </a:t>
            </a:r>
            <a:r>
              <a:rPr lang="nl-NL" sz="1000" b="1" dirty="0" err="1">
                <a:solidFill>
                  <a:schemeClr val="accent3"/>
                </a:solidFill>
              </a:rPr>
              <a:t>Science</a:t>
            </a:r>
            <a:r>
              <a:rPr lang="nl-NL" sz="1000" b="1" dirty="0">
                <a:solidFill>
                  <a:schemeClr val="accent3"/>
                </a:solidFill>
              </a:rPr>
              <a:t> Platform, Oracle </a:t>
            </a:r>
            <a:r>
              <a:rPr lang="nl-NL" sz="1000" b="1" dirty="0" err="1">
                <a:solidFill>
                  <a:schemeClr val="accent3"/>
                </a:solidFill>
              </a:rPr>
              <a:t>Autonomous</a:t>
            </a:r>
            <a:r>
              <a:rPr lang="nl-NL" sz="1000" b="1" dirty="0">
                <a:solidFill>
                  <a:schemeClr val="accent3"/>
                </a:solidFill>
              </a:rPr>
              <a:t> Datawarehouse Cloud</a:t>
            </a:r>
          </a:p>
          <a:p>
            <a:r>
              <a:rPr lang="nl-NL" sz="800" dirty="0" err="1"/>
              <a:t>AutoKeras</a:t>
            </a:r>
            <a:r>
              <a:rPr lang="nl-NL" sz="800" dirty="0"/>
              <a:t> AWS </a:t>
            </a:r>
            <a:r>
              <a:rPr lang="nl-NL" sz="800" dirty="0" err="1"/>
              <a:t>SageMaker</a:t>
            </a:r>
            <a:r>
              <a:rPr lang="nl-NL" sz="800" dirty="0"/>
              <a:t>, Google AI Platform, Google </a:t>
            </a:r>
            <a:r>
              <a:rPr lang="nl-NL" sz="800" dirty="0" err="1"/>
              <a:t>AutoML</a:t>
            </a:r>
            <a:r>
              <a:rPr lang="nl-NL" sz="800" dirty="0"/>
              <a:t>, </a:t>
            </a:r>
            <a:r>
              <a:rPr lang="nl-NL" sz="800" dirty="0" err="1"/>
              <a:t>Azure</a:t>
            </a:r>
            <a:r>
              <a:rPr lang="nl-NL" sz="800" dirty="0"/>
              <a:t> Machine Learning Studio</a:t>
            </a:r>
          </a:p>
          <a:p>
            <a:r>
              <a:rPr lang="nl-NL" sz="800" dirty="0" err="1"/>
              <a:t>Azure</a:t>
            </a:r>
            <a:r>
              <a:rPr lang="nl-NL" sz="800" dirty="0"/>
              <a:t> </a:t>
            </a:r>
            <a:r>
              <a:rPr lang="nl-NL" sz="800" dirty="0" err="1"/>
              <a:t>Cognitive</a:t>
            </a:r>
            <a:r>
              <a:rPr lang="nl-NL" sz="800" dirty="0"/>
              <a:t> Services, AWS AI</a:t>
            </a:r>
          </a:p>
        </p:txBody>
      </p:sp>
      <p:sp>
        <p:nvSpPr>
          <p:cNvPr id="27" name="Footer Placeholder 2">
            <a:extLst>
              <a:ext uri="{FF2B5EF4-FFF2-40B4-BE49-F238E27FC236}">
                <a16:creationId xmlns:a16="http://schemas.microsoft.com/office/drawing/2014/main" id="{D79F8233-9909-4B73-9B28-597470937FEF}"/>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54798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7A7B8-2CEE-42F5-A5A7-9D9BA2E94E98}"/>
              </a:ext>
            </a:extLst>
          </p:cNvPr>
          <p:cNvSpPr>
            <a:spLocks noGrp="1"/>
          </p:cNvSpPr>
          <p:nvPr>
            <p:ph type="title"/>
          </p:nvPr>
        </p:nvSpPr>
        <p:spPr/>
        <p:txBody>
          <a:bodyPr/>
          <a:lstStyle/>
          <a:p>
            <a:r>
              <a:rPr lang="nl-NL" dirty="0" err="1"/>
              <a:t>From</a:t>
            </a:r>
            <a:r>
              <a:rPr lang="nl-NL" dirty="0"/>
              <a:t> Data </a:t>
            </a:r>
            <a:r>
              <a:rPr lang="nl-NL" dirty="0" err="1"/>
              <a:t>to</a:t>
            </a:r>
            <a:r>
              <a:rPr lang="nl-NL" dirty="0"/>
              <a:t> </a:t>
            </a:r>
            <a:r>
              <a:rPr lang="nl-NL" dirty="0" err="1"/>
              <a:t>Actionable</a:t>
            </a:r>
            <a:r>
              <a:rPr lang="nl-NL" dirty="0"/>
              <a:t> Intelligence</a:t>
            </a:r>
            <a:endParaRPr lang="en-NL" dirty="0"/>
          </a:p>
        </p:txBody>
      </p:sp>
      <p:sp>
        <p:nvSpPr>
          <p:cNvPr id="3" name="Content Placeholder 2">
            <a:extLst>
              <a:ext uri="{FF2B5EF4-FFF2-40B4-BE49-F238E27FC236}">
                <a16:creationId xmlns:a16="http://schemas.microsoft.com/office/drawing/2014/main" id="{7F335B79-4D69-4BD5-99FF-5495D6BEEFC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7FA8489-F36F-4B35-BB65-9B8DFF4CA0C1}"/>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7" name="Picture 6">
            <a:extLst>
              <a:ext uri="{FF2B5EF4-FFF2-40B4-BE49-F238E27FC236}">
                <a16:creationId xmlns:a16="http://schemas.microsoft.com/office/drawing/2014/main" id="{0AECE280-BDA6-4C5A-840D-60F01DF49855}"/>
              </a:ext>
            </a:extLst>
          </p:cNvPr>
          <p:cNvPicPr>
            <a:picLocks noChangeAspect="1"/>
          </p:cNvPicPr>
          <p:nvPr/>
        </p:nvPicPr>
        <p:blipFill>
          <a:blip r:embed="rId2"/>
          <a:stretch>
            <a:fillRect/>
          </a:stretch>
        </p:blipFill>
        <p:spPr>
          <a:xfrm>
            <a:off x="719999" y="708282"/>
            <a:ext cx="7862400" cy="4206635"/>
          </a:xfrm>
          <a:prstGeom prst="rect">
            <a:avLst/>
          </a:prstGeom>
        </p:spPr>
      </p:pic>
    </p:spTree>
    <p:extLst>
      <p:ext uri="{BB962C8B-B14F-4D97-AF65-F5344CB8AC3E}">
        <p14:creationId xmlns:p14="http://schemas.microsoft.com/office/powerpoint/2010/main" val="32314945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Right Arrow 74"/>
          <p:cNvSpPr/>
          <p:nvPr/>
        </p:nvSpPr>
        <p:spPr bwMode="gray">
          <a:xfrm>
            <a:off x="6555646" y="2385605"/>
            <a:ext cx="499826" cy="496303"/>
          </a:xfrm>
          <a:prstGeom prst="right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sp>
        <p:nvSpPr>
          <p:cNvPr id="2" name="Title 1"/>
          <p:cNvSpPr>
            <a:spLocks noGrp="1"/>
          </p:cNvSpPr>
          <p:nvPr>
            <p:ph type="title"/>
          </p:nvPr>
        </p:nvSpPr>
        <p:spPr>
          <a:xfrm>
            <a:off x="372980" y="187494"/>
            <a:ext cx="8343900" cy="666750"/>
          </a:xfrm>
        </p:spPr>
        <p:txBody>
          <a:bodyPr/>
          <a:lstStyle/>
          <a:p>
            <a:r>
              <a:rPr lang="en-US" dirty="0"/>
              <a:t>Scale your Analytics!</a:t>
            </a:r>
          </a:p>
        </p:txBody>
      </p:sp>
      <p:pic>
        <p:nvPicPr>
          <p:cNvPr id="98" name="Picture 11" descr="D:\Jae\Oracle Docs\Branding\Icons\OBIC_Technology_IT_detailed.png">
            <a:extLst>
              <a:ext uri="{FF2B5EF4-FFF2-40B4-BE49-F238E27FC236}">
                <a16:creationId xmlns:a16="http://schemas.microsoft.com/office/drawing/2014/main" id="{1FA74215-FC50-40D7-9697-7A03DBCD8C17}"/>
              </a:ext>
            </a:extLst>
          </p:cNvPr>
          <p:cNvPicPr>
            <a:picLocks noChangeAspect="1" noChangeArrowheads="1"/>
          </p:cNvPicPr>
          <p:nvPr/>
        </p:nvPicPr>
        <p:blipFill>
          <a:blip r:embed="rId3" cstate="print"/>
          <a:srcRect/>
          <a:stretch>
            <a:fillRect/>
          </a:stretch>
        </p:blipFill>
        <p:spPr bwMode="auto">
          <a:xfrm>
            <a:off x="268956" y="3859718"/>
            <a:ext cx="974561" cy="974561"/>
          </a:xfrm>
          <a:prstGeom prst="rect">
            <a:avLst/>
          </a:prstGeom>
          <a:noFill/>
        </p:spPr>
      </p:pic>
      <p:pic>
        <p:nvPicPr>
          <p:cNvPr id="7" name="Picture 6">
            <a:extLst>
              <a:ext uri="{FF2B5EF4-FFF2-40B4-BE49-F238E27FC236}">
                <a16:creationId xmlns:a16="http://schemas.microsoft.com/office/drawing/2014/main" id="{5FCD16CD-34D2-4D27-B7CF-F2FC084DC7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3930" y="2578172"/>
            <a:ext cx="792827" cy="497066"/>
          </a:xfrm>
          <a:prstGeom prst="rect">
            <a:avLst/>
          </a:prstGeom>
        </p:spPr>
      </p:pic>
      <p:pic>
        <p:nvPicPr>
          <p:cNvPr id="11" name="Picture 10">
            <a:extLst>
              <a:ext uri="{FF2B5EF4-FFF2-40B4-BE49-F238E27FC236}">
                <a16:creationId xmlns:a16="http://schemas.microsoft.com/office/drawing/2014/main" id="{4D1EA347-F62A-4644-9ABB-E103F2752A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552" y="3255600"/>
            <a:ext cx="684230" cy="684230"/>
          </a:xfrm>
          <a:prstGeom prst="rect">
            <a:avLst/>
          </a:prstGeom>
        </p:spPr>
      </p:pic>
      <p:pic>
        <p:nvPicPr>
          <p:cNvPr id="24" name="Picture 3" descr="D:\Jae\Oracle Docs\Branding\Icons\OBIC_Personas_Collaboration-Formal-1_detailed.png">
            <a:extLst>
              <a:ext uri="{FF2B5EF4-FFF2-40B4-BE49-F238E27FC236}">
                <a16:creationId xmlns:a16="http://schemas.microsoft.com/office/drawing/2014/main" id="{E00C8BF6-E7BB-437E-9BDF-F10CB1E4CC50}"/>
              </a:ext>
            </a:extLst>
          </p:cNvPr>
          <p:cNvPicPr>
            <a:picLocks noChangeAspect="1" noChangeArrowheads="1"/>
          </p:cNvPicPr>
          <p:nvPr/>
        </p:nvPicPr>
        <p:blipFill>
          <a:blip r:embed="rId6" cstate="print"/>
          <a:srcRect/>
          <a:stretch>
            <a:fillRect/>
          </a:stretch>
        </p:blipFill>
        <p:spPr bwMode="auto">
          <a:xfrm>
            <a:off x="6977127" y="2357916"/>
            <a:ext cx="986142" cy="986142"/>
          </a:xfrm>
          <a:prstGeom prst="rect">
            <a:avLst/>
          </a:prstGeom>
          <a:noFill/>
        </p:spPr>
      </p:pic>
      <p:pic>
        <p:nvPicPr>
          <p:cNvPr id="25" name="Picture 4" descr="D:\Jae\Oracle Docs\Branding\Icons\OBIC_Personas_Collaboration-Informal_detailed.png">
            <a:extLst>
              <a:ext uri="{FF2B5EF4-FFF2-40B4-BE49-F238E27FC236}">
                <a16:creationId xmlns:a16="http://schemas.microsoft.com/office/drawing/2014/main" id="{CA67CC2E-BCA0-4127-B208-82F17DF31025}"/>
              </a:ext>
            </a:extLst>
          </p:cNvPr>
          <p:cNvPicPr>
            <a:picLocks noChangeAspect="1" noChangeArrowheads="1"/>
          </p:cNvPicPr>
          <p:nvPr/>
        </p:nvPicPr>
        <p:blipFill>
          <a:blip r:embed="rId7" cstate="print"/>
          <a:srcRect/>
          <a:stretch>
            <a:fillRect/>
          </a:stretch>
        </p:blipFill>
        <p:spPr bwMode="auto">
          <a:xfrm>
            <a:off x="7005628" y="2979626"/>
            <a:ext cx="916607" cy="916607"/>
          </a:xfrm>
          <a:prstGeom prst="rect">
            <a:avLst/>
          </a:prstGeom>
          <a:noFill/>
        </p:spPr>
      </p:pic>
      <p:grpSp>
        <p:nvGrpSpPr>
          <p:cNvPr id="27" name="Group 26">
            <a:extLst>
              <a:ext uri="{FF2B5EF4-FFF2-40B4-BE49-F238E27FC236}">
                <a16:creationId xmlns:a16="http://schemas.microsoft.com/office/drawing/2014/main" id="{DD9ED23B-B9BC-4001-AB53-BF56DE0577A4}"/>
              </a:ext>
            </a:extLst>
          </p:cNvPr>
          <p:cNvGrpSpPr/>
          <p:nvPr/>
        </p:nvGrpSpPr>
        <p:grpSpPr>
          <a:xfrm>
            <a:off x="7815843" y="1676407"/>
            <a:ext cx="776123" cy="649481"/>
            <a:chOff x="9553147" y="3096230"/>
            <a:chExt cx="2449428" cy="2049748"/>
          </a:xfrm>
        </p:grpSpPr>
        <p:pic>
          <p:nvPicPr>
            <p:cNvPr id="29" name="Picture 28" descr="iMac.png">
              <a:extLst>
                <a:ext uri="{FF2B5EF4-FFF2-40B4-BE49-F238E27FC236}">
                  <a16:creationId xmlns:a16="http://schemas.microsoft.com/office/drawing/2014/main" id="{B4B233AD-5913-4989-8C3F-ACB900E70F71}"/>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553147" y="3096230"/>
              <a:ext cx="2449428" cy="2049748"/>
            </a:xfrm>
            <a:prstGeom prst="rect">
              <a:avLst/>
            </a:prstGeom>
          </p:spPr>
        </p:pic>
        <p:pic>
          <p:nvPicPr>
            <p:cNvPr id="30" name="Picture 3">
              <a:extLst>
                <a:ext uri="{FF2B5EF4-FFF2-40B4-BE49-F238E27FC236}">
                  <a16:creationId xmlns:a16="http://schemas.microsoft.com/office/drawing/2014/main" id="{94041878-0AF1-465B-8680-D32FA7D35F84}"/>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gray">
            <a:xfrm>
              <a:off x="9776824" y="3326434"/>
              <a:ext cx="1988694" cy="1118565"/>
            </a:xfrm>
            <a:prstGeom prst="rect">
              <a:avLst/>
            </a:prstGeom>
            <a:ln>
              <a:solidFill>
                <a:schemeClr val="bg1">
                  <a:lumMod val="75000"/>
                </a:schemeClr>
              </a:solidFill>
            </a:ln>
            <a:effectLst/>
          </p:spPr>
        </p:pic>
      </p:grpSp>
      <p:grpSp>
        <p:nvGrpSpPr>
          <p:cNvPr id="31" name="Group 30">
            <a:extLst>
              <a:ext uri="{FF2B5EF4-FFF2-40B4-BE49-F238E27FC236}">
                <a16:creationId xmlns:a16="http://schemas.microsoft.com/office/drawing/2014/main" id="{68E88873-248E-43B9-A49C-6FFCD64AFF2D}"/>
              </a:ext>
            </a:extLst>
          </p:cNvPr>
          <p:cNvGrpSpPr/>
          <p:nvPr/>
        </p:nvGrpSpPr>
        <p:grpSpPr>
          <a:xfrm>
            <a:off x="8002577" y="3210237"/>
            <a:ext cx="776123" cy="649481"/>
            <a:chOff x="6363332" y="3282498"/>
            <a:chExt cx="2449428" cy="2049748"/>
          </a:xfrm>
        </p:grpSpPr>
        <p:pic>
          <p:nvPicPr>
            <p:cNvPr id="32" name="Picture 31" descr="iMac.png">
              <a:extLst>
                <a:ext uri="{FF2B5EF4-FFF2-40B4-BE49-F238E27FC236}">
                  <a16:creationId xmlns:a16="http://schemas.microsoft.com/office/drawing/2014/main" id="{CA4CB826-5EA8-4592-8CF5-DC0437874955}"/>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363332" y="3282498"/>
              <a:ext cx="2449428" cy="2049748"/>
            </a:xfrm>
            <a:prstGeom prst="rect">
              <a:avLst/>
            </a:prstGeom>
          </p:spPr>
        </p:pic>
        <p:pic>
          <p:nvPicPr>
            <p:cNvPr id="33" name="Picture 4">
              <a:extLst>
                <a:ext uri="{FF2B5EF4-FFF2-40B4-BE49-F238E27FC236}">
                  <a16:creationId xmlns:a16="http://schemas.microsoft.com/office/drawing/2014/main" id="{B7E4578F-9E15-4F7D-A686-109F72A9A194}"/>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gray">
            <a:xfrm>
              <a:off x="6603444" y="3506169"/>
              <a:ext cx="1950006" cy="1125098"/>
            </a:xfrm>
            <a:prstGeom prst="rect">
              <a:avLst/>
            </a:prstGeom>
            <a:ln>
              <a:solidFill>
                <a:schemeClr val="bg1">
                  <a:lumMod val="75000"/>
                </a:schemeClr>
              </a:solidFill>
            </a:ln>
            <a:effectLst/>
          </p:spPr>
        </p:pic>
      </p:grpSp>
      <p:grpSp>
        <p:nvGrpSpPr>
          <p:cNvPr id="34" name="Group 33">
            <a:extLst>
              <a:ext uri="{FF2B5EF4-FFF2-40B4-BE49-F238E27FC236}">
                <a16:creationId xmlns:a16="http://schemas.microsoft.com/office/drawing/2014/main" id="{B75EF47B-05C0-4D5E-9717-BA08153E8749}"/>
              </a:ext>
            </a:extLst>
          </p:cNvPr>
          <p:cNvGrpSpPr/>
          <p:nvPr/>
        </p:nvGrpSpPr>
        <p:grpSpPr>
          <a:xfrm>
            <a:off x="8348692" y="2588052"/>
            <a:ext cx="641006" cy="462007"/>
            <a:chOff x="8234570" y="4523686"/>
            <a:chExt cx="2172263" cy="1565666"/>
          </a:xfrm>
        </p:grpSpPr>
        <p:pic>
          <p:nvPicPr>
            <p:cNvPr id="35" name="Picture 3">
              <a:extLst>
                <a:ext uri="{FF2B5EF4-FFF2-40B4-BE49-F238E27FC236}">
                  <a16:creationId xmlns:a16="http://schemas.microsoft.com/office/drawing/2014/main" id="{52785EFF-E4E4-44A8-B50D-1EBDB74BF244}"/>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gray">
            <a:xfrm>
              <a:off x="8305961" y="4715584"/>
              <a:ext cx="2023113" cy="1233721"/>
            </a:xfrm>
            <a:prstGeom prst="rect">
              <a:avLst/>
            </a:prstGeom>
            <a:ln>
              <a:solidFill>
                <a:schemeClr val="bg1">
                  <a:lumMod val="75000"/>
                </a:schemeClr>
              </a:solidFill>
            </a:ln>
            <a:effectLst/>
          </p:spPr>
        </p:pic>
        <p:pic>
          <p:nvPicPr>
            <p:cNvPr id="36" name="Picture 35" descr="3.png">
              <a:extLst>
                <a:ext uri="{FF2B5EF4-FFF2-40B4-BE49-F238E27FC236}">
                  <a16:creationId xmlns:a16="http://schemas.microsoft.com/office/drawing/2014/main" id="{07E4B349-DF33-4975-B485-04A9113A9AB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bwMode="gray">
            <a:xfrm>
              <a:off x="8234570" y="4523686"/>
              <a:ext cx="2172263" cy="1565666"/>
            </a:xfrm>
            <a:prstGeom prst="rect">
              <a:avLst/>
            </a:prstGeom>
          </p:spPr>
        </p:pic>
      </p:grpSp>
      <p:pic>
        <p:nvPicPr>
          <p:cNvPr id="38" name="Picture Placeholder 7">
            <a:extLst>
              <a:ext uri="{FF2B5EF4-FFF2-40B4-BE49-F238E27FC236}">
                <a16:creationId xmlns:a16="http://schemas.microsoft.com/office/drawing/2014/main" id="{DD38DD61-6FBB-4A28-8E43-BB2A87D5ABE8}"/>
              </a:ext>
            </a:extLst>
          </p:cNvPr>
          <p:cNvPicPr>
            <a:picLocks noChangeAspect="1"/>
          </p:cNvPicPr>
          <p:nvPr/>
        </p:nvPicPr>
        <p:blipFill>
          <a:blip r:embed="rId13" cstate="print">
            <a:extLst>
              <a:ext uri="{28A0092B-C50C-407E-A947-70E740481C1C}">
                <a14:useLocalDpi xmlns:a14="http://schemas.microsoft.com/office/drawing/2010/main" val="0"/>
              </a:ext>
            </a:extLst>
          </a:blip>
          <a:srcRect l="58" r="58"/>
          <a:stretch>
            <a:fillRect/>
          </a:stretch>
        </p:blipFill>
        <p:spPr>
          <a:xfrm>
            <a:off x="3490011" y="856596"/>
            <a:ext cx="1595638" cy="1597730"/>
          </a:xfrm>
          <a:prstGeom prst="rect">
            <a:avLst/>
          </a:prstGeom>
        </p:spPr>
      </p:pic>
      <p:grpSp>
        <p:nvGrpSpPr>
          <p:cNvPr id="40" name="Group 39">
            <a:extLst>
              <a:ext uri="{FF2B5EF4-FFF2-40B4-BE49-F238E27FC236}">
                <a16:creationId xmlns:a16="http://schemas.microsoft.com/office/drawing/2014/main" id="{F12DB872-AB92-463B-BF98-7559AB5FD191}"/>
              </a:ext>
            </a:extLst>
          </p:cNvPr>
          <p:cNvGrpSpPr/>
          <p:nvPr/>
        </p:nvGrpSpPr>
        <p:grpSpPr>
          <a:xfrm>
            <a:off x="5259555" y="1827833"/>
            <a:ext cx="1506832" cy="1487834"/>
            <a:chOff x="5222013" y="1152464"/>
            <a:chExt cx="2514600" cy="2517897"/>
          </a:xfrm>
        </p:grpSpPr>
        <p:pic>
          <p:nvPicPr>
            <p:cNvPr id="41" name="Picture Placeholder 5">
              <a:extLst>
                <a:ext uri="{FF2B5EF4-FFF2-40B4-BE49-F238E27FC236}">
                  <a16:creationId xmlns:a16="http://schemas.microsoft.com/office/drawing/2014/main" id="{9205360E-DEA4-4412-9ECA-75688E188873}"/>
                </a:ext>
              </a:extLst>
            </p:cNvPr>
            <p:cNvPicPr>
              <a:picLocks noChangeAspect="1"/>
            </p:cNvPicPr>
            <p:nvPr/>
          </p:nvPicPr>
          <p:blipFill>
            <a:blip r:embed="rId14" cstate="print">
              <a:extLst>
                <a:ext uri="{28A0092B-C50C-407E-A947-70E740481C1C}">
                  <a14:useLocalDpi xmlns:a14="http://schemas.microsoft.com/office/drawing/2010/main" val="0"/>
                </a:ext>
              </a:extLst>
            </a:blip>
            <a:srcRect l="58" r="58"/>
            <a:stretch>
              <a:fillRect/>
            </a:stretch>
          </p:blipFill>
          <p:spPr>
            <a:xfrm>
              <a:off x="5222013" y="1152464"/>
              <a:ext cx="2514600" cy="2517897"/>
            </a:xfrm>
            <a:prstGeom prst="rect">
              <a:avLst/>
            </a:prstGeom>
          </p:spPr>
        </p:pic>
        <p:pic>
          <p:nvPicPr>
            <p:cNvPr id="42" name="Picture Placeholder 3">
              <a:extLst>
                <a:ext uri="{FF2B5EF4-FFF2-40B4-BE49-F238E27FC236}">
                  <a16:creationId xmlns:a16="http://schemas.microsoft.com/office/drawing/2014/main" id="{F3DB24EE-6B14-4886-B18F-D39E09A29EFB}"/>
                </a:ext>
              </a:extLst>
            </p:cNvPr>
            <p:cNvPicPr>
              <a:picLocks noChangeAspect="1"/>
            </p:cNvPicPr>
            <p:nvPr/>
          </p:nvPicPr>
          <p:blipFill>
            <a:blip r:embed="rId15" cstate="print">
              <a:extLst>
                <a:ext uri="{28A0092B-C50C-407E-A947-70E740481C1C}">
                  <a14:useLocalDpi xmlns:a14="http://schemas.microsoft.com/office/drawing/2010/main" val="0"/>
                </a:ext>
              </a:extLst>
            </a:blip>
            <a:srcRect l="58" r="58"/>
            <a:stretch>
              <a:fillRect/>
            </a:stretch>
          </p:blipFill>
          <p:spPr>
            <a:xfrm>
              <a:off x="5914238" y="2123728"/>
              <a:ext cx="1371600" cy="1373398"/>
            </a:xfrm>
            <a:prstGeom prst="rect">
              <a:avLst/>
            </a:prstGeom>
          </p:spPr>
        </p:pic>
      </p:grpSp>
      <p:grpSp>
        <p:nvGrpSpPr>
          <p:cNvPr id="43" name="Group 42">
            <a:extLst>
              <a:ext uri="{FF2B5EF4-FFF2-40B4-BE49-F238E27FC236}">
                <a16:creationId xmlns:a16="http://schemas.microsoft.com/office/drawing/2014/main" id="{32C2B712-3097-40FC-8440-34B340BD5CD8}"/>
              </a:ext>
            </a:extLst>
          </p:cNvPr>
          <p:cNvGrpSpPr/>
          <p:nvPr/>
        </p:nvGrpSpPr>
        <p:grpSpPr>
          <a:xfrm>
            <a:off x="175491" y="1275508"/>
            <a:ext cx="1279801" cy="1190504"/>
            <a:chOff x="1713649" y="3889885"/>
            <a:chExt cx="2514600" cy="2517897"/>
          </a:xfrm>
        </p:grpSpPr>
        <p:pic>
          <p:nvPicPr>
            <p:cNvPr id="44" name="Picture Placeholder 5">
              <a:extLst>
                <a:ext uri="{FF2B5EF4-FFF2-40B4-BE49-F238E27FC236}">
                  <a16:creationId xmlns:a16="http://schemas.microsoft.com/office/drawing/2014/main" id="{81B17130-D804-4092-B034-9AFCD74BC651}"/>
                </a:ext>
              </a:extLst>
            </p:cNvPr>
            <p:cNvPicPr>
              <a:picLocks noChangeAspect="1"/>
            </p:cNvPicPr>
            <p:nvPr/>
          </p:nvPicPr>
          <p:blipFill>
            <a:blip r:embed="rId16" cstate="print">
              <a:extLst>
                <a:ext uri="{28A0092B-C50C-407E-A947-70E740481C1C}">
                  <a14:useLocalDpi xmlns:a14="http://schemas.microsoft.com/office/drawing/2010/main" val="0"/>
                </a:ext>
              </a:extLst>
            </a:blip>
            <a:srcRect l="58" r="58"/>
            <a:stretch>
              <a:fillRect/>
            </a:stretch>
          </p:blipFill>
          <p:spPr>
            <a:xfrm>
              <a:off x="1713649" y="3889885"/>
              <a:ext cx="2514600" cy="2517897"/>
            </a:xfrm>
            <a:prstGeom prst="rect">
              <a:avLst/>
            </a:prstGeom>
          </p:spPr>
        </p:pic>
        <p:pic>
          <p:nvPicPr>
            <p:cNvPr id="45" name="Picture Placeholder 13">
              <a:extLst>
                <a:ext uri="{FF2B5EF4-FFF2-40B4-BE49-F238E27FC236}">
                  <a16:creationId xmlns:a16="http://schemas.microsoft.com/office/drawing/2014/main" id="{758FA713-5898-4EBB-B5D7-CDBE7C0AE735}"/>
                </a:ext>
              </a:extLst>
            </p:cNvPr>
            <p:cNvPicPr>
              <a:picLocks noChangeAspect="1"/>
            </p:cNvPicPr>
            <p:nvPr/>
          </p:nvPicPr>
          <p:blipFill>
            <a:blip r:embed="rId17" cstate="print">
              <a:extLst>
                <a:ext uri="{28A0092B-C50C-407E-A947-70E740481C1C}">
                  <a14:useLocalDpi xmlns:a14="http://schemas.microsoft.com/office/drawing/2010/main" val="0"/>
                </a:ext>
              </a:extLst>
            </a:blip>
            <a:srcRect l="58" r="58"/>
            <a:stretch>
              <a:fillRect/>
            </a:stretch>
          </p:blipFill>
          <p:spPr>
            <a:xfrm>
              <a:off x="2234406" y="4834915"/>
              <a:ext cx="1371600" cy="1373398"/>
            </a:xfrm>
            <a:prstGeom prst="rect">
              <a:avLst/>
            </a:prstGeom>
          </p:spPr>
        </p:pic>
        <p:sp>
          <p:nvSpPr>
            <p:cNvPr id="46" name="Freeform 8">
              <a:extLst>
                <a:ext uri="{FF2B5EF4-FFF2-40B4-BE49-F238E27FC236}">
                  <a16:creationId xmlns:a16="http://schemas.microsoft.com/office/drawing/2014/main" id="{D4CDB2DD-4F35-4770-B948-DFCC5412ACC9}"/>
                </a:ext>
              </a:extLst>
            </p:cNvPr>
            <p:cNvSpPr>
              <a:spLocks noChangeAspect="1" noChangeArrowheads="1"/>
            </p:cNvSpPr>
            <p:nvPr/>
          </p:nvSpPr>
          <p:spPr bwMode="auto">
            <a:xfrm>
              <a:off x="3068471" y="5643262"/>
              <a:ext cx="537535" cy="409251"/>
            </a:xfrm>
            <a:custGeom>
              <a:avLst/>
              <a:gdLst>
                <a:gd name="T0" fmla="*/ 717 w 3011"/>
                <a:gd name="T1" fmla="*/ 1817 h 2293"/>
                <a:gd name="T2" fmla="*/ 81 w 3011"/>
                <a:gd name="T3" fmla="*/ 1192 h 2293"/>
                <a:gd name="T4" fmla="*/ 81 w 3011"/>
                <a:gd name="T5" fmla="*/ 880 h 2293"/>
                <a:gd name="T6" fmla="*/ 242 w 3011"/>
                <a:gd name="T7" fmla="*/ 718 h 2293"/>
                <a:gd name="T8" fmla="*/ 555 w 3011"/>
                <a:gd name="T9" fmla="*/ 718 h 2293"/>
                <a:gd name="T10" fmla="*/ 1192 w 3011"/>
                <a:gd name="T11" fmla="*/ 1342 h 2293"/>
                <a:gd name="T12" fmla="*/ 2454 w 3011"/>
                <a:gd name="T13" fmla="*/ 81 h 2293"/>
                <a:gd name="T14" fmla="*/ 2766 w 3011"/>
                <a:gd name="T15" fmla="*/ 81 h 2293"/>
                <a:gd name="T16" fmla="*/ 2928 w 3011"/>
                <a:gd name="T17" fmla="*/ 243 h 2293"/>
                <a:gd name="T18" fmla="*/ 2928 w 3011"/>
                <a:gd name="T19" fmla="*/ 556 h 2293"/>
                <a:gd name="T20" fmla="*/ 1667 w 3011"/>
                <a:gd name="T21" fmla="*/ 1817 h 2293"/>
                <a:gd name="T22" fmla="*/ 1192 w 3011"/>
                <a:gd name="T23" fmla="*/ 2292 h 2293"/>
                <a:gd name="T24" fmla="*/ 717 w 3011"/>
                <a:gd name="T25" fmla="*/ 1817 h 2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11" h="2293">
                  <a:moveTo>
                    <a:pt x="717" y="1817"/>
                  </a:moveTo>
                  <a:cubicBezTo>
                    <a:pt x="81" y="1192"/>
                    <a:pt x="81" y="1192"/>
                    <a:pt x="81" y="1192"/>
                  </a:cubicBezTo>
                  <a:cubicBezTo>
                    <a:pt x="0" y="1100"/>
                    <a:pt x="0" y="961"/>
                    <a:pt x="81" y="880"/>
                  </a:cubicBezTo>
                  <a:cubicBezTo>
                    <a:pt x="242" y="718"/>
                    <a:pt x="242" y="718"/>
                    <a:pt x="242" y="718"/>
                  </a:cubicBezTo>
                  <a:cubicBezTo>
                    <a:pt x="324" y="625"/>
                    <a:pt x="474" y="625"/>
                    <a:pt x="555" y="718"/>
                  </a:cubicBezTo>
                  <a:cubicBezTo>
                    <a:pt x="1192" y="1342"/>
                    <a:pt x="1192" y="1342"/>
                    <a:pt x="1192" y="1342"/>
                  </a:cubicBezTo>
                  <a:cubicBezTo>
                    <a:pt x="2454" y="81"/>
                    <a:pt x="2454" y="81"/>
                    <a:pt x="2454" y="81"/>
                  </a:cubicBezTo>
                  <a:cubicBezTo>
                    <a:pt x="2535" y="0"/>
                    <a:pt x="2685" y="0"/>
                    <a:pt x="2766" y="81"/>
                  </a:cubicBezTo>
                  <a:cubicBezTo>
                    <a:pt x="2928" y="243"/>
                    <a:pt x="2928" y="243"/>
                    <a:pt x="2928" y="243"/>
                  </a:cubicBezTo>
                  <a:cubicBezTo>
                    <a:pt x="3010" y="324"/>
                    <a:pt x="3010" y="475"/>
                    <a:pt x="2928" y="556"/>
                  </a:cubicBezTo>
                  <a:cubicBezTo>
                    <a:pt x="1667" y="1817"/>
                    <a:pt x="1667" y="1817"/>
                    <a:pt x="1667" y="1817"/>
                  </a:cubicBezTo>
                  <a:cubicBezTo>
                    <a:pt x="1192" y="2292"/>
                    <a:pt x="1192" y="2292"/>
                    <a:pt x="1192" y="2292"/>
                  </a:cubicBezTo>
                  <a:lnTo>
                    <a:pt x="717" y="1817"/>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13" dirty="0"/>
            </a:p>
          </p:txBody>
        </p:sp>
      </p:grpSp>
      <p:pic>
        <p:nvPicPr>
          <p:cNvPr id="47" name="Picture 46">
            <a:extLst>
              <a:ext uri="{FF2B5EF4-FFF2-40B4-BE49-F238E27FC236}">
                <a16:creationId xmlns:a16="http://schemas.microsoft.com/office/drawing/2014/main" id="{7CE7F1E1-E4C5-494A-BAB1-C2C42ECE7C79}"/>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99095" y="592174"/>
            <a:ext cx="1327071" cy="1327071"/>
          </a:xfrm>
          <a:prstGeom prst="rect">
            <a:avLst/>
          </a:prstGeom>
        </p:spPr>
      </p:pic>
      <p:pic>
        <p:nvPicPr>
          <p:cNvPr id="49" name="Picture Placeholder 4">
            <a:extLst>
              <a:ext uri="{FF2B5EF4-FFF2-40B4-BE49-F238E27FC236}">
                <a16:creationId xmlns:a16="http://schemas.microsoft.com/office/drawing/2014/main" id="{21B94D32-EB5C-4D47-B87F-6EC50788F45A}"/>
              </a:ext>
            </a:extLst>
          </p:cNvPr>
          <p:cNvPicPr>
            <a:picLocks noChangeAspect="1"/>
          </p:cNvPicPr>
          <p:nvPr/>
        </p:nvPicPr>
        <p:blipFill>
          <a:blip r:embed="rId19" cstate="print">
            <a:extLst>
              <a:ext uri="{28A0092B-C50C-407E-A947-70E740481C1C}">
                <a14:useLocalDpi xmlns:a14="http://schemas.microsoft.com/office/drawing/2010/main" val="0"/>
              </a:ext>
            </a:extLst>
          </a:blip>
          <a:srcRect l="58" r="58"/>
          <a:stretch>
            <a:fillRect/>
          </a:stretch>
        </p:blipFill>
        <p:spPr>
          <a:xfrm>
            <a:off x="7063930" y="3676999"/>
            <a:ext cx="1028700" cy="1030049"/>
          </a:xfrm>
          <a:prstGeom prst="rect">
            <a:avLst/>
          </a:prstGeom>
        </p:spPr>
      </p:pic>
      <p:pic>
        <p:nvPicPr>
          <p:cNvPr id="50" name="Picture Placeholder 21">
            <a:extLst>
              <a:ext uri="{FF2B5EF4-FFF2-40B4-BE49-F238E27FC236}">
                <a16:creationId xmlns:a16="http://schemas.microsoft.com/office/drawing/2014/main" id="{83639D64-11A1-4A22-A4EE-F8F88ABB90D0}"/>
              </a:ext>
            </a:extLst>
          </p:cNvPr>
          <p:cNvPicPr>
            <a:picLocks noChangeAspect="1"/>
          </p:cNvPicPr>
          <p:nvPr/>
        </p:nvPicPr>
        <p:blipFill>
          <a:blip r:embed="rId20" cstate="print">
            <a:extLst>
              <a:ext uri="{28A0092B-C50C-407E-A947-70E740481C1C}">
                <a14:useLocalDpi xmlns:a14="http://schemas.microsoft.com/office/drawing/2010/main" val="0"/>
              </a:ext>
            </a:extLst>
          </a:blip>
          <a:srcRect l="58" r="58"/>
          <a:stretch>
            <a:fillRect/>
          </a:stretch>
        </p:blipFill>
        <p:spPr>
          <a:xfrm>
            <a:off x="6937819" y="1629264"/>
            <a:ext cx="1028700" cy="1030049"/>
          </a:xfrm>
          <a:prstGeom prst="rect">
            <a:avLst/>
          </a:prstGeom>
        </p:spPr>
      </p:pic>
      <p:pic>
        <p:nvPicPr>
          <p:cNvPr id="51" name="Picture Placeholder 16">
            <a:extLst>
              <a:ext uri="{FF2B5EF4-FFF2-40B4-BE49-F238E27FC236}">
                <a16:creationId xmlns:a16="http://schemas.microsoft.com/office/drawing/2014/main" id="{482CC53B-3B29-46BB-9A19-CC7E5F26083B}"/>
              </a:ext>
            </a:extLst>
          </p:cNvPr>
          <p:cNvPicPr>
            <a:picLocks noChangeAspect="1"/>
          </p:cNvPicPr>
          <p:nvPr/>
        </p:nvPicPr>
        <p:blipFill>
          <a:blip r:embed="rId21" cstate="print">
            <a:extLst>
              <a:ext uri="{28A0092B-C50C-407E-A947-70E740481C1C}">
                <a14:useLocalDpi xmlns:a14="http://schemas.microsoft.com/office/drawing/2010/main" val="0"/>
              </a:ext>
            </a:extLst>
          </a:blip>
          <a:srcRect l="58" r="58"/>
          <a:stretch>
            <a:fillRect/>
          </a:stretch>
        </p:blipFill>
        <p:spPr>
          <a:xfrm>
            <a:off x="6973877" y="619733"/>
            <a:ext cx="1028700" cy="1030049"/>
          </a:xfrm>
          <a:prstGeom prst="rect">
            <a:avLst/>
          </a:prstGeom>
        </p:spPr>
      </p:pic>
      <p:sp>
        <p:nvSpPr>
          <p:cNvPr id="52" name="Right Arrow 74">
            <a:extLst>
              <a:ext uri="{FF2B5EF4-FFF2-40B4-BE49-F238E27FC236}">
                <a16:creationId xmlns:a16="http://schemas.microsoft.com/office/drawing/2014/main" id="{8C690E25-656C-418D-A79A-55903B25A96F}"/>
              </a:ext>
            </a:extLst>
          </p:cNvPr>
          <p:cNvSpPr/>
          <p:nvPr/>
        </p:nvSpPr>
        <p:spPr bwMode="gray">
          <a:xfrm>
            <a:off x="1382847" y="2430434"/>
            <a:ext cx="653741" cy="496303"/>
          </a:xfrm>
          <a:prstGeom prst="right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grpSp>
        <p:nvGrpSpPr>
          <p:cNvPr id="53" name="Group 52">
            <a:extLst>
              <a:ext uri="{FF2B5EF4-FFF2-40B4-BE49-F238E27FC236}">
                <a16:creationId xmlns:a16="http://schemas.microsoft.com/office/drawing/2014/main" id="{2D81F1C7-0C27-4972-AD44-EC343CD1E16A}"/>
              </a:ext>
            </a:extLst>
          </p:cNvPr>
          <p:cNvGrpSpPr/>
          <p:nvPr/>
        </p:nvGrpSpPr>
        <p:grpSpPr>
          <a:xfrm>
            <a:off x="2005626" y="2024823"/>
            <a:ext cx="1218233" cy="1219831"/>
            <a:chOff x="1566954" y="4774322"/>
            <a:chExt cx="1624311" cy="1626441"/>
          </a:xfrm>
        </p:grpSpPr>
        <p:pic>
          <p:nvPicPr>
            <p:cNvPr id="54" name="Picture Placeholder 5">
              <a:extLst>
                <a:ext uri="{FF2B5EF4-FFF2-40B4-BE49-F238E27FC236}">
                  <a16:creationId xmlns:a16="http://schemas.microsoft.com/office/drawing/2014/main" id="{5C8AD2DC-FB54-4EC5-B640-21B7839A0A72}"/>
                </a:ext>
              </a:extLst>
            </p:cNvPr>
            <p:cNvPicPr>
              <a:picLocks noChangeAspect="1"/>
            </p:cNvPicPr>
            <p:nvPr/>
          </p:nvPicPr>
          <p:blipFill>
            <a:blip r:embed="rId22" cstate="print">
              <a:extLst>
                <a:ext uri="{28A0092B-C50C-407E-A947-70E740481C1C}">
                  <a14:useLocalDpi xmlns:a14="http://schemas.microsoft.com/office/drawing/2010/main" val="0"/>
                </a:ext>
              </a:extLst>
            </a:blip>
            <a:srcRect l="58" r="58"/>
            <a:stretch>
              <a:fillRect/>
            </a:stretch>
          </p:blipFill>
          <p:spPr>
            <a:xfrm>
              <a:off x="1566954" y="4774322"/>
              <a:ext cx="1624311" cy="1626441"/>
            </a:xfrm>
            <a:prstGeom prst="rect">
              <a:avLst/>
            </a:prstGeom>
          </p:spPr>
        </p:pic>
        <p:grpSp>
          <p:nvGrpSpPr>
            <p:cNvPr id="55" name="Group 54">
              <a:extLst>
                <a:ext uri="{FF2B5EF4-FFF2-40B4-BE49-F238E27FC236}">
                  <a16:creationId xmlns:a16="http://schemas.microsoft.com/office/drawing/2014/main" id="{17B50A98-F3C2-4F76-90C2-B192D01B562C}"/>
                </a:ext>
              </a:extLst>
            </p:cNvPr>
            <p:cNvGrpSpPr/>
            <p:nvPr/>
          </p:nvGrpSpPr>
          <p:grpSpPr>
            <a:xfrm>
              <a:off x="2162175" y="5687869"/>
              <a:ext cx="396240" cy="387032"/>
              <a:chOff x="2200275" y="5162550"/>
              <a:chExt cx="396240" cy="387032"/>
            </a:xfrm>
          </p:grpSpPr>
          <p:sp>
            <p:nvSpPr>
              <p:cNvPr id="56" name="Rectangle 55">
                <a:extLst>
                  <a:ext uri="{FF2B5EF4-FFF2-40B4-BE49-F238E27FC236}">
                    <a16:creationId xmlns:a16="http://schemas.microsoft.com/office/drawing/2014/main" id="{19118BCF-01E7-4C03-9CA4-E34CBC62AC93}"/>
                  </a:ext>
                </a:extLst>
              </p:cNvPr>
              <p:cNvSpPr/>
              <p:nvPr/>
            </p:nvSpPr>
            <p:spPr>
              <a:xfrm rot="2664440">
                <a:off x="2200275" y="5162550"/>
                <a:ext cx="91440" cy="95250"/>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7" name="Rectangle 56">
                <a:extLst>
                  <a:ext uri="{FF2B5EF4-FFF2-40B4-BE49-F238E27FC236}">
                    <a16:creationId xmlns:a16="http://schemas.microsoft.com/office/drawing/2014/main" id="{D28DF371-9D25-405F-A91B-F9C46CF1D5D6}"/>
                  </a:ext>
                </a:extLst>
              </p:cNvPr>
              <p:cNvSpPr/>
              <p:nvPr/>
            </p:nvSpPr>
            <p:spPr>
              <a:xfrm rot="2488680">
                <a:off x="2352675" y="5162550"/>
                <a:ext cx="91440" cy="95250"/>
              </a:xfrm>
              <a:prstGeom prst="rect">
                <a:avLst/>
              </a:prstGeom>
              <a:solidFill>
                <a:schemeClr val="accent4">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8" name="Rectangle 57">
                <a:extLst>
                  <a:ext uri="{FF2B5EF4-FFF2-40B4-BE49-F238E27FC236}">
                    <a16:creationId xmlns:a16="http://schemas.microsoft.com/office/drawing/2014/main" id="{D7E08775-26EF-4062-878D-8764C53BDFF3}"/>
                  </a:ext>
                </a:extLst>
              </p:cNvPr>
              <p:cNvSpPr/>
              <p:nvPr/>
            </p:nvSpPr>
            <p:spPr>
              <a:xfrm>
                <a:off x="2505075" y="5162550"/>
                <a:ext cx="91440" cy="952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9" name="Rectangle 58">
                <a:extLst>
                  <a:ext uri="{FF2B5EF4-FFF2-40B4-BE49-F238E27FC236}">
                    <a16:creationId xmlns:a16="http://schemas.microsoft.com/office/drawing/2014/main" id="{4FD2D2AE-AC86-44FB-BA56-D461CD986082}"/>
                  </a:ext>
                </a:extLst>
              </p:cNvPr>
              <p:cNvSpPr/>
              <p:nvPr/>
            </p:nvSpPr>
            <p:spPr>
              <a:xfrm>
                <a:off x="2274570" y="5312753"/>
                <a:ext cx="91440" cy="95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0" name="Rectangle 59">
                <a:extLst>
                  <a:ext uri="{FF2B5EF4-FFF2-40B4-BE49-F238E27FC236}">
                    <a16:creationId xmlns:a16="http://schemas.microsoft.com/office/drawing/2014/main" id="{B00DC489-9C78-4226-8289-6A645A12655E}"/>
                  </a:ext>
                </a:extLst>
              </p:cNvPr>
              <p:cNvSpPr/>
              <p:nvPr/>
            </p:nvSpPr>
            <p:spPr>
              <a:xfrm>
                <a:off x="2431732" y="5312753"/>
                <a:ext cx="91440" cy="9525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1" name="Rectangle 60">
                <a:extLst>
                  <a:ext uri="{FF2B5EF4-FFF2-40B4-BE49-F238E27FC236}">
                    <a16:creationId xmlns:a16="http://schemas.microsoft.com/office/drawing/2014/main" id="{58A67FC0-240F-45A4-B6E4-D19CC2908293}"/>
                  </a:ext>
                </a:extLst>
              </p:cNvPr>
              <p:cNvSpPr/>
              <p:nvPr/>
            </p:nvSpPr>
            <p:spPr>
              <a:xfrm>
                <a:off x="2350769" y="5454332"/>
                <a:ext cx="91440" cy="9525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
        <p:nvSpPr>
          <p:cNvPr id="62" name="Right Arrow 74">
            <a:extLst>
              <a:ext uri="{FF2B5EF4-FFF2-40B4-BE49-F238E27FC236}">
                <a16:creationId xmlns:a16="http://schemas.microsoft.com/office/drawing/2014/main" id="{FEA95336-CBA3-44E8-9F61-0BA37665F8B9}"/>
              </a:ext>
            </a:extLst>
          </p:cNvPr>
          <p:cNvSpPr/>
          <p:nvPr/>
        </p:nvSpPr>
        <p:spPr bwMode="gray">
          <a:xfrm>
            <a:off x="4874132" y="2442485"/>
            <a:ext cx="578218" cy="496303"/>
          </a:xfrm>
          <a:prstGeom prst="right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sp>
        <p:nvSpPr>
          <p:cNvPr id="63" name="TextBox 62">
            <a:extLst>
              <a:ext uri="{FF2B5EF4-FFF2-40B4-BE49-F238E27FC236}">
                <a16:creationId xmlns:a16="http://schemas.microsoft.com/office/drawing/2014/main" id="{926B49A5-581F-4042-B27F-DC6EBF0CA725}"/>
              </a:ext>
            </a:extLst>
          </p:cNvPr>
          <p:cNvSpPr txBox="1"/>
          <p:nvPr/>
        </p:nvSpPr>
        <p:spPr>
          <a:xfrm>
            <a:off x="5077336" y="3099241"/>
            <a:ext cx="2086649" cy="765794"/>
          </a:xfrm>
          <a:prstGeom prst="rect">
            <a:avLst/>
          </a:prstGeom>
          <a:noFill/>
        </p:spPr>
        <p:txBody>
          <a:bodyPr wrap="none" lIns="0" tIns="0" rIns="0" bIns="0" rtlCol="0">
            <a:noAutofit/>
          </a:bodyPr>
          <a:lstStyle/>
          <a:p>
            <a:pPr algn="ctr">
              <a:lnSpc>
                <a:spcPct val="90000"/>
              </a:lnSpc>
            </a:pPr>
            <a:r>
              <a:rPr lang="en-US" sz="1500" dirty="0"/>
              <a:t>Oracle </a:t>
            </a:r>
          </a:p>
          <a:p>
            <a:pPr algn="ctr">
              <a:lnSpc>
                <a:spcPct val="90000"/>
              </a:lnSpc>
            </a:pPr>
            <a:r>
              <a:rPr lang="en-US" sz="1500" dirty="0"/>
              <a:t>Analytics Cloud </a:t>
            </a:r>
          </a:p>
          <a:p>
            <a:pPr marL="214313" indent="-214313">
              <a:lnSpc>
                <a:spcPct val="90000"/>
              </a:lnSpc>
              <a:buFont typeface="Arial"/>
              <a:buChar char="•"/>
            </a:pPr>
            <a:endParaRPr lang="en-US" sz="1500" dirty="0"/>
          </a:p>
        </p:txBody>
      </p:sp>
      <p:sp>
        <p:nvSpPr>
          <p:cNvPr id="64" name="TextBox 63">
            <a:extLst>
              <a:ext uri="{FF2B5EF4-FFF2-40B4-BE49-F238E27FC236}">
                <a16:creationId xmlns:a16="http://schemas.microsoft.com/office/drawing/2014/main" id="{7C31A4A7-ED4A-4156-A84E-28370ADB8374}"/>
              </a:ext>
            </a:extLst>
          </p:cNvPr>
          <p:cNvSpPr txBox="1"/>
          <p:nvPr/>
        </p:nvSpPr>
        <p:spPr>
          <a:xfrm>
            <a:off x="3244505" y="2126768"/>
            <a:ext cx="2086649" cy="444982"/>
          </a:xfrm>
          <a:prstGeom prst="rect">
            <a:avLst/>
          </a:prstGeom>
          <a:noFill/>
        </p:spPr>
        <p:txBody>
          <a:bodyPr wrap="none" lIns="0" tIns="0" rIns="0" bIns="0" rtlCol="0">
            <a:noAutofit/>
          </a:bodyPr>
          <a:lstStyle/>
          <a:p>
            <a:pPr algn="ctr">
              <a:lnSpc>
                <a:spcPct val="90000"/>
              </a:lnSpc>
            </a:pPr>
            <a:r>
              <a:rPr lang="en-US" sz="1500" dirty="0"/>
              <a:t>Autonomous </a:t>
            </a:r>
          </a:p>
          <a:p>
            <a:pPr algn="ctr">
              <a:lnSpc>
                <a:spcPct val="90000"/>
              </a:lnSpc>
            </a:pPr>
            <a:r>
              <a:rPr lang="en-US" sz="1500" dirty="0"/>
              <a:t>Data Warehouse Cloud</a:t>
            </a:r>
          </a:p>
          <a:p>
            <a:pPr marL="214313" indent="-214313">
              <a:lnSpc>
                <a:spcPct val="90000"/>
              </a:lnSpc>
              <a:buFont typeface="Arial"/>
              <a:buChar char="•"/>
            </a:pPr>
            <a:endParaRPr lang="en-US" sz="1500" dirty="0"/>
          </a:p>
        </p:txBody>
      </p:sp>
      <p:sp>
        <p:nvSpPr>
          <p:cNvPr id="65" name="TextBox 64">
            <a:extLst>
              <a:ext uri="{FF2B5EF4-FFF2-40B4-BE49-F238E27FC236}">
                <a16:creationId xmlns:a16="http://schemas.microsoft.com/office/drawing/2014/main" id="{D1EA2404-04C9-4FFE-B28B-22DC08F450BD}"/>
              </a:ext>
            </a:extLst>
          </p:cNvPr>
          <p:cNvSpPr txBox="1"/>
          <p:nvPr/>
        </p:nvSpPr>
        <p:spPr>
          <a:xfrm>
            <a:off x="1617160" y="3115066"/>
            <a:ext cx="2086649" cy="444982"/>
          </a:xfrm>
          <a:prstGeom prst="rect">
            <a:avLst/>
          </a:prstGeom>
          <a:noFill/>
        </p:spPr>
        <p:txBody>
          <a:bodyPr wrap="none" lIns="0" tIns="0" rIns="0" bIns="0" rtlCol="0">
            <a:noAutofit/>
          </a:bodyPr>
          <a:lstStyle/>
          <a:p>
            <a:pPr algn="ctr">
              <a:lnSpc>
                <a:spcPct val="90000"/>
              </a:lnSpc>
            </a:pPr>
            <a:r>
              <a:rPr lang="en-US" sz="1500" dirty="0"/>
              <a:t>Data Integration</a:t>
            </a:r>
          </a:p>
          <a:p>
            <a:pPr algn="ctr">
              <a:lnSpc>
                <a:spcPct val="90000"/>
              </a:lnSpc>
            </a:pPr>
            <a:r>
              <a:rPr lang="en-US" sz="1500" dirty="0"/>
              <a:t>Platform Cloud</a:t>
            </a:r>
          </a:p>
          <a:p>
            <a:pPr marL="214313" indent="-214313">
              <a:lnSpc>
                <a:spcPct val="90000"/>
              </a:lnSpc>
              <a:buFont typeface="Arial"/>
              <a:buChar char="•"/>
            </a:pPr>
            <a:endParaRPr lang="en-US" sz="1500" dirty="0"/>
          </a:p>
        </p:txBody>
      </p:sp>
      <p:sp>
        <p:nvSpPr>
          <p:cNvPr id="66" name="Right Arrow 74">
            <a:extLst>
              <a:ext uri="{FF2B5EF4-FFF2-40B4-BE49-F238E27FC236}">
                <a16:creationId xmlns:a16="http://schemas.microsoft.com/office/drawing/2014/main" id="{9F69CEFD-7960-4D58-B95C-39B1E6EAFA6D}"/>
              </a:ext>
            </a:extLst>
          </p:cNvPr>
          <p:cNvSpPr/>
          <p:nvPr/>
        </p:nvSpPr>
        <p:spPr bwMode="gray">
          <a:xfrm>
            <a:off x="3079055" y="2466162"/>
            <a:ext cx="653741" cy="496303"/>
          </a:xfrm>
          <a:prstGeom prst="rightArrow">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sp>
        <p:nvSpPr>
          <p:cNvPr id="67" name="TextBox 66">
            <a:extLst>
              <a:ext uri="{FF2B5EF4-FFF2-40B4-BE49-F238E27FC236}">
                <a16:creationId xmlns:a16="http://schemas.microsoft.com/office/drawing/2014/main" id="{9BAE45A2-F731-4435-AFCA-D412616E811B}"/>
              </a:ext>
            </a:extLst>
          </p:cNvPr>
          <p:cNvSpPr txBox="1"/>
          <p:nvPr/>
        </p:nvSpPr>
        <p:spPr>
          <a:xfrm>
            <a:off x="3244505" y="3981966"/>
            <a:ext cx="2086649" cy="444982"/>
          </a:xfrm>
          <a:prstGeom prst="rect">
            <a:avLst/>
          </a:prstGeom>
          <a:noFill/>
        </p:spPr>
        <p:txBody>
          <a:bodyPr wrap="none" lIns="0" tIns="0" rIns="0" bIns="0" rtlCol="0">
            <a:noAutofit/>
          </a:bodyPr>
          <a:lstStyle/>
          <a:p>
            <a:pPr algn="ctr">
              <a:lnSpc>
                <a:spcPct val="90000"/>
              </a:lnSpc>
            </a:pPr>
            <a:r>
              <a:rPr lang="en-US" sz="1500" dirty="0"/>
              <a:t>Big Data Cloud</a:t>
            </a:r>
          </a:p>
        </p:txBody>
      </p:sp>
      <p:grpSp>
        <p:nvGrpSpPr>
          <p:cNvPr id="6" name="Group 5">
            <a:extLst>
              <a:ext uri="{FF2B5EF4-FFF2-40B4-BE49-F238E27FC236}">
                <a16:creationId xmlns:a16="http://schemas.microsoft.com/office/drawing/2014/main" id="{4E15FA87-922A-465C-97D6-DB34D4F798EE}"/>
              </a:ext>
            </a:extLst>
          </p:cNvPr>
          <p:cNvGrpSpPr/>
          <p:nvPr/>
        </p:nvGrpSpPr>
        <p:grpSpPr>
          <a:xfrm>
            <a:off x="3480032" y="2519620"/>
            <a:ext cx="1635122" cy="1637267"/>
            <a:chOff x="4638454" y="2829410"/>
            <a:chExt cx="2180163" cy="2183022"/>
          </a:xfrm>
        </p:grpSpPr>
        <p:pic>
          <p:nvPicPr>
            <p:cNvPr id="70" name="Picture Placeholder 5">
              <a:extLst>
                <a:ext uri="{FF2B5EF4-FFF2-40B4-BE49-F238E27FC236}">
                  <a16:creationId xmlns:a16="http://schemas.microsoft.com/office/drawing/2014/main" id="{DAD9D394-83B7-4A9D-A2B4-1651A61E6794}"/>
                </a:ext>
              </a:extLst>
            </p:cNvPr>
            <p:cNvPicPr>
              <a:picLocks noChangeAspect="1"/>
            </p:cNvPicPr>
            <p:nvPr/>
          </p:nvPicPr>
          <p:blipFill>
            <a:blip r:embed="rId23" cstate="print">
              <a:extLst>
                <a:ext uri="{28A0092B-C50C-407E-A947-70E740481C1C}">
                  <a14:useLocalDpi xmlns:a14="http://schemas.microsoft.com/office/drawing/2010/main" val="0"/>
                </a:ext>
              </a:extLst>
            </a:blip>
            <a:srcRect l="58" r="58"/>
            <a:stretch>
              <a:fillRect/>
            </a:stretch>
          </p:blipFill>
          <p:spPr>
            <a:xfrm>
              <a:off x="4638454" y="2829410"/>
              <a:ext cx="2180163" cy="2183022"/>
            </a:xfrm>
            <a:prstGeom prst="rect">
              <a:avLst/>
            </a:prstGeom>
          </p:spPr>
        </p:pic>
        <p:pic>
          <p:nvPicPr>
            <p:cNvPr id="3" name="Picture 2">
              <a:extLst>
                <a:ext uri="{FF2B5EF4-FFF2-40B4-BE49-F238E27FC236}">
                  <a16:creationId xmlns:a16="http://schemas.microsoft.com/office/drawing/2014/main" id="{2A67A562-DA74-44FC-B24D-98ED825D7F0C}"/>
                </a:ext>
              </a:extLst>
            </p:cNvPr>
            <p:cNvPicPr>
              <a:picLocks noChangeAspect="1"/>
            </p:cNvPicPr>
            <p:nvPr/>
          </p:nvPicPr>
          <p:blipFill>
            <a:blip r:embed="rId24"/>
            <a:stretch>
              <a:fillRect/>
            </a:stretch>
          </p:blipFill>
          <p:spPr>
            <a:xfrm>
              <a:off x="5436116" y="4025256"/>
              <a:ext cx="523810" cy="542857"/>
            </a:xfrm>
            <a:prstGeom prst="rect">
              <a:avLst/>
            </a:prstGeom>
          </p:spPr>
        </p:pic>
      </p:grpSp>
      <p:sp>
        <p:nvSpPr>
          <p:cNvPr id="4" name="Footer Placeholder 3">
            <a:extLst>
              <a:ext uri="{FF2B5EF4-FFF2-40B4-BE49-F238E27FC236}">
                <a16:creationId xmlns:a16="http://schemas.microsoft.com/office/drawing/2014/main" id="{C73C1B4A-616F-4541-8C82-D9E0EEE569E5}"/>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84950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F8C8-76A1-4B75-99BA-8BD18C2B69CD}"/>
              </a:ext>
            </a:extLst>
          </p:cNvPr>
          <p:cNvSpPr>
            <a:spLocks noGrp="1"/>
          </p:cNvSpPr>
          <p:nvPr>
            <p:ph type="title"/>
          </p:nvPr>
        </p:nvSpPr>
        <p:spPr/>
        <p:txBody>
          <a:bodyPr/>
          <a:lstStyle/>
          <a:p>
            <a:r>
              <a:rPr lang="nl-NL" dirty="0"/>
              <a:t>But </a:t>
            </a:r>
            <a:r>
              <a:rPr lang="nl-NL" dirty="0" err="1"/>
              <a:t>wait</a:t>
            </a:r>
            <a:r>
              <a:rPr lang="nl-NL" dirty="0"/>
              <a:t> – </a:t>
            </a:r>
            <a:r>
              <a:rPr lang="nl-NL" dirty="0" err="1"/>
              <a:t>there</a:t>
            </a:r>
            <a:r>
              <a:rPr lang="nl-NL" dirty="0"/>
              <a:t> is more…</a:t>
            </a:r>
            <a:br>
              <a:rPr lang="nl-NL" dirty="0"/>
            </a:br>
            <a:r>
              <a:rPr lang="nl-NL" dirty="0" err="1"/>
              <a:t>Autonomous</a:t>
            </a:r>
            <a:r>
              <a:rPr lang="nl-NL" dirty="0"/>
              <a:t> Data Warehouse [Cloud]</a:t>
            </a:r>
            <a:endParaRPr lang="en-NL" dirty="0"/>
          </a:p>
        </p:txBody>
      </p:sp>
      <p:pic>
        <p:nvPicPr>
          <p:cNvPr id="7" name="Snagit_SNG853">
            <a:extLst>
              <a:ext uri="{FF2B5EF4-FFF2-40B4-BE49-F238E27FC236}">
                <a16:creationId xmlns:a16="http://schemas.microsoft.com/office/drawing/2014/main" id="{CADFF9D5-7B19-4ADC-9634-456EC012DA04}"/>
              </a:ext>
            </a:extLst>
          </p:cNvPr>
          <p:cNvPicPr>
            <a:picLocks noGrp="1" noChangeAspect="1"/>
          </p:cNvPicPr>
          <p:nvPr>
            <p:ph idx="1"/>
          </p:nvPr>
        </p:nvPicPr>
        <p:blipFill>
          <a:blip r:embed="rId2"/>
          <a:stretch>
            <a:fillRect/>
          </a:stretch>
        </p:blipFill>
        <p:spPr>
          <a:xfrm>
            <a:off x="720725" y="955326"/>
            <a:ext cx="6623050" cy="3742436"/>
          </a:xfrm>
        </p:spPr>
      </p:pic>
      <p:sp>
        <p:nvSpPr>
          <p:cNvPr id="4" name="Footer Placeholder 3">
            <a:extLst>
              <a:ext uri="{FF2B5EF4-FFF2-40B4-BE49-F238E27FC236}">
                <a16:creationId xmlns:a16="http://schemas.microsoft.com/office/drawing/2014/main" id="{CD21FA25-0233-43F9-9C88-94024CC2011B}"/>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404809968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00B3C-3743-4E8D-A982-E258791973B7}"/>
              </a:ext>
            </a:extLst>
          </p:cNvPr>
          <p:cNvSpPr>
            <a:spLocks noGrp="1"/>
          </p:cNvSpPr>
          <p:nvPr>
            <p:ph type="title"/>
          </p:nvPr>
        </p:nvSpPr>
        <p:spPr/>
        <p:txBody>
          <a:bodyPr/>
          <a:lstStyle/>
          <a:p>
            <a:endParaRPr lang="en-NL"/>
          </a:p>
        </p:txBody>
      </p:sp>
      <p:pic>
        <p:nvPicPr>
          <p:cNvPr id="7" name="Snagit_SNG855">
            <a:extLst>
              <a:ext uri="{FF2B5EF4-FFF2-40B4-BE49-F238E27FC236}">
                <a16:creationId xmlns:a16="http://schemas.microsoft.com/office/drawing/2014/main" id="{5928E765-1DF0-4233-AA6F-F197FF034E51}"/>
              </a:ext>
            </a:extLst>
          </p:cNvPr>
          <p:cNvPicPr>
            <a:picLocks noGrp="1" noChangeAspect="1"/>
          </p:cNvPicPr>
          <p:nvPr>
            <p:ph idx="1"/>
          </p:nvPr>
        </p:nvPicPr>
        <p:blipFill>
          <a:blip r:embed="rId2"/>
          <a:stretch>
            <a:fillRect/>
          </a:stretch>
        </p:blipFill>
        <p:spPr>
          <a:xfrm>
            <a:off x="604486" y="288000"/>
            <a:ext cx="8077639" cy="4488376"/>
          </a:xfrm>
        </p:spPr>
      </p:pic>
      <p:sp>
        <p:nvSpPr>
          <p:cNvPr id="4" name="Footer Placeholder 3">
            <a:extLst>
              <a:ext uri="{FF2B5EF4-FFF2-40B4-BE49-F238E27FC236}">
                <a16:creationId xmlns:a16="http://schemas.microsoft.com/office/drawing/2014/main" id="{F051165E-746D-451A-8054-8A246704A4A6}"/>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38817944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9E862-458B-49C1-B0D9-9D15B9DA7EAF}"/>
              </a:ext>
            </a:extLst>
          </p:cNvPr>
          <p:cNvSpPr>
            <a:spLocks noGrp="1"/>
          </p:cNvSpPr>
          <p:nvPr>
            <p:ph type="title"/>
          </p:nvPr>
        </p:nvSpPr>
        <p:spPr/>
        <p:txBody>
          <a:bodyPr/>
          <a:lstStyle/>
          <a:p>
            <a:endParaRPr lang="en-NL"/>
          </a:p>
        </p:txBody>
      </p:sp>
      <p:pic>
        <p:nvPicPr>
          <p:cNvPr id="7" name="Snagit_SNG85F">
            <a:extLst>
              <a:ext uri="{FF2B5EF4-FFF2-40B4-BE49-F238E27FC236}">
                <a16:creationId xmlns:a16="http://schemas.microsoft.com/office/drawing/2014/main" id="{7451F68A-5B92-47BD-AA43-89AE115D59A5}"/>
              </a:ext>
            </a:extLst>
          </p:cNvPr>
          <p:cNvPicPr>
            <a:picLocks noGrp="1" noChangeAspect="1"/>
          </p:cNvPicPr>
          <p:nvPr>
            <p:ph idx="1"/>
          </p:nvPr>
        </p:nvPicPr>
        <p:blipFill>
          <a:blip r:embed="rId2"/>
          <a:stretch>
            <a:fillRect/>
          </a:stretch>
        </p:blipFill>
        <p:spPr>
          <a:xfrm>
            <a:off x="519246" y="124490"/>
            <a:ext cx="8297883" cy="4651280"/>
          </a:xfrm>
        </p:spPr>
      </p:pic>
      <p:sp>
        <p:nvSpPr>
          <p:cNvPr id="4" name="Footer Placeholder 3">
            <a:extLst>
              <a:ext uri="{FF2B5EF4-FFF2-40B4-BE49-F238E27FC236}">
                <a16:creationId xmlns:a16="http://schemas.microsoft.com/office/drawing/2014/main" id="{128CE213-C9FD-482F-908B-7B143825ED32}"/>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3379262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BF240F-B1F9-4E15-9A3D-E910FC592A13}"/>
              </a:ext>
            </a:extLst>
          </p:cNvPr>
          <p:cNvSpPr>
            <a:spLocks noGrp="1"/>
          </p:cNvSpPr>
          <p:nvPr>
            <p:ph type="title"/>
          </p:nvPr>
        </p:nvSpPr>
        <p:spPr/>
        <p:txBody>
          <a:bodyPr/>
          <a:lstStyle/>
          <a:p>
            <a:endParaRPr lang="en-NL"/>
          </a:p>
        </p:txBody>
      </p:sp>
      <p:pic>
        <p:nvPicPr>
          <p:cNvPr id="7" name="Snagit_SNG859">
            <a:extLst>
              <a:ext uri="{FF2B5EF4-FFF2-40B4-BE49-F238E27FC236}">
                <a16:creationId xmlns:a16="http://schemas.microsoft.com/office/drawing/2014/main" id="{25981644-E2CE-4F17-B5CC-7A279C9DD0F5}"/>
              </a:ext>
            </a:extLst>
          </p:cNvPr>
          <p:cNvPicPr>
            <a:picLocks noGrp="1" noChangeAspect="1"/>
          </p:cNvPicPr>
          <p:nvPr>
            <p:ph idx="1"/>
          </p:nvPr>
        </p:nvPicPr>
        <p:blipFill>
          <a:blip r:embed="rId2"/>
          <a:stretch>
            <a:fillRect/>
          </a:stretch>
        </p:blipFill>
        <p:spPr>
          <a:xfrm>
            <a:off x="532972" y="232475"/>
            <a:ext cx="8078056" cy="4540747"/>
          </a:xfrm>
        </p:spPr>
      </p:pic>
      <p:sp>
        <p:nvSpPr>
          <p:cNvPr id="4" name="Footer Placeholder 3">
            <a:extLst>
              <a:ext uri="{FF2B5EF4-FFF2-40B4-BE49-F238E27FC236}">
                <a16:creationId xmlns:a16="http://schemas.microsoft.com/office/drawing/2014/main" id="{ACBC4D04-343D-4820-B656-4E4570A36DD1}"/>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27508894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25D04-353B-4019-8BB9-22A996B2533D}"/>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B2EE43C-3B9B-49A8-919B-702563786B7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DC503BA-6209-4F0B-B2C2-AFF9CD682566}"/>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6" name="Picture 5">
            <a:extLst>
              <a:ext uri="{FF2B5EF4-FFF2-40B4-BE49-F238E27FC236}">
                <a16:creationId xmlns:a16="http://schemas.microsoft.com/office/drawing/2014/main" id="{D8961CE4-8032-486B-A834-2BE4ACB0490A}"/>
              </a:ext>
            </a:extLst>
          </p:cNvPr>
          <p:cNvPicPr>
            <a:picLocks noChangeAspect="1"/>
          </p:cNvPicPr>
          <p:nvPr/>
        </p:nvPicPr>
        <p:blipFill>
          <a:blip r:embed="rId2"/>
          <a:stretch>
            <a:fillRect/>
          </a:stretch>
        </p:blipFill>
        <p:spPr>
          <a:xfrm>
            <a:off x="185404" y="427500"/>
            <a:ext cx="8680300" cy="4379368"/>
          </a:xfrm>
          <a:prstGeom prst="rect">
            <a:avLst/>
          </a:prstGeom>
        </p:spPr>
      </p:pic>
    </p:spTree>
    <p:extLst>
      <p:ext uri="{BB962C8B-B14F-4D97-AF65-F5344CB8AC3E}">
        <p14:creationId xmlns:p14="http://schemas.microsoft.com/office/powerpoint/2010/main" val="113230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1CF982-1EDC-4727-AFE8-48034B27192C}"/>
              </a:ext>
            </a:extLst>
          </p:cNvPr>
          <p:cNvSpPr>
            <a:spLocks noGrp="1"/>
          </p:cNvSpPr>
          <p:nvPr>
            <p:ph type="title"/>
          </p:nvPr>
        </p:nvSpPr>
        <p:spPr/>
        <p:txBody>
          <a:bodyPr/>
          <a:lstStyle/>
          <a:p>
            <a:r>
              <a:rPr lang="nl-NL" dirty="0" err="1"/>
              <a:t>Overview</a:t>
            </a:r>
            <a:r>
              <a:rPr lang="nl-NL" dirty="0"/>
              <a:t> of Oracle </a:t>
            </a:r>
            <a:r>
              <a:rPr lang="nl-NL" dirty="0" err="1"/>
              <a:t>OpenWorld</a:t>
            </a:r>
            <a:r>
              <a:rPr lang="nl-NL" dirty="0"/>
              <a:t> </a:t>
            </a:r>
            <a:r>
              <a:rPr lang="nl-NL" dirty="0" err="1"/>
              <a:t>and</a:t>
            </a:r>
            <a:r>
              <a:rPr lang="nl-NL" dirty="0"/>
              <a:t> </a:t>
            </a:r>
            <a:r>
              <a:rPr lang="nl-NL" dirty="0" err="1"/>
              <a:t>CodeOne</a:t>
            </a:r>
            <a:r>
              <a:rPr lang="nl-NL" dirty="0"/>
              <a:t> conferences</a:t>
            </a:r>
            <a:endParaRPr lang="en-NL" dirty="0"/>
          </a:p>
        </p:txBody>
      </p:sp>
      <p:sp>
        <p:nvSpPr>
          <p:cNvPr id="3" name="Content Placeholder 2">
            <a:extLst>
              <a:ext uri="{FF2B5EF4-FFF2-40B4-BE49-F238E27FC236}">
                <a16:creationId xmlns:a16="http://schemas.microsoft.com/office/drawing/2014/main" id="{3595A931-F84D-4587-8223-017736CBD87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B6C558A-5694-46FF-BE3B-6AE856B4ACE9}"/>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5" name="Picture 4">
            <a:extLst>
              <a:ext uri="{FF2B5EF4-FFF2-40B4-BE49-F238E27FC236}">
                <a16:creationId xmlns:a16="http://schemas.microsoft.com/office/drawing/2014/main" id="{693E4A4D-DA05-472A-95C3-73E0700FEB4A}"/>
              </a:ext>
            </a:extLst>
          </p:cNvPr>
          <p:cNvPicPr>
            <a:picLocks noChangeAspect="1"/>
          </p:cNvPicPr>
          <p:nvPr/>
        </p:nvPicPr>
        <p:blipFill>
          <a:blip r:embed="rId2"/>
          <a:stretch>
            <a:fillRect/>
          </a:stretch>
        </p:blipFill>
        <p:spPr>
          <a:xfrm>
            <a:off x="366146" y="816300"/>
            <a:ext cx="8597854" cy="40392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76159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3142-07F1-4B2E-A62A-214D8A5FD51B}"/>
              </a:ext>
            </a:extLst>
          </p:cNvPr>
          <p:cNvSpPr>
            <a:spLocks noGrp="1"/>
          </p:cNvSpPr>
          <p:nvPr>
            <p:ph type="title"/>
          </p:nvPr>
        </p:nvSpPr>
        <p:spPr/>
        <p:txBody>
          <a:bodyPr/>
          <a:lstStyle/>
          <a:p>
            <a:r>
              <a:rPr lang="nl-NL" dirty="0"/>
              <a:t>Reference Architecture for Data </a:t>
            </a:r>
            <a:r>
              <a:rPr lang="nl-NL" dirty="0" err="1"/>
              <a:t>Driven</a:t>
            </a:r>
            <a:r>
              <a:rPr lang="nl-NL" dirty="0"/>
              <a:t> </a:t>
            </a:r>
            <a:r>
              <a:rPr lang="nl-NL" dirty="0" err="1"/>
              <a:t>organizations</a:t>
            </a:r>
            <a:endParaRPr lang="en-NL" dirty="0"/>
          </a:p>
        </p:txBody>
      </p:sp>
      <p:sp>
        <p:nvSpPr>
          <p:cNvPr id="3" name="Content Placeholder 2">
            <a:extLst>
              <a:ext uri="{FF2B5EF4-FFF2-40B4-BE49-F238E27FC236}">
                <a16:creationId xmlns:a16="http://schemas.microsoft.com/office/drawing/2014/main" id="{33D67BBF-1562-48C3-9ABE-505BEB50BEF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86595933-04F6-4EEE-A99E-9E29288C8C18}"/>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6" name="Picture 5">
            <a:extLst>
              <a:ext uri="{FF2B5EF4-FFF2-40B4-BE49-F238E27FC236}">
                <a16:creationId xmlns:a16="http://schemas.microsoft.com/office/drawing/2014/main" id="{EBF4730B-F9EA-41E5-839B-325DF1213E8A}"/>
              </a:ext>
            </a:extLst>
          </p:cNvPr>
          <p:cNvPicPr>
            <a:picLocks noChangeAspect="1"/>
          </p:cNvPicPr>
          <p:nvPr/>
        </p:nvPicPr>
        <p:blipFill>
          <a:blip r:embed="rId2"/>
          <a:stretch>
            <a:fillRect/>
          </a:stretch>
        </p:blipFill>
        <p:spPr>
          <a:xfrm>
            <a:off x="719999" y="936000"/>
            <a:ext cx="8401508" cy="3472300"/>
          </a:xfrm>
          <a:prstGeom prst="rect">
            <a:avLst/>
          </a:prstGeom>
        </p:spPr>
      </p:pic>
      <p:sp>
        <p:nvSpPr>
          <p:cNvPr id="7" name="TextBox 6">
            <a:extLst>
              <a:ext uri="{FF2B5EF4-FFF2-40B4-BE49-F238E27FC236}">
                <a16:creationId xmlns:a16="http://schemas.microsoft.com/office/drawing/2014/main" id="{AC106C76-90F1-4BFC-A1B3-998E82B52AAA}"/>
              </a:ext>
            </a:extLst>
          </p:cNvPr>
          <p:cNvSpPr txBox="1"/>
          <p:nvPr/>
        </p:nvSpPr>
        <p:spPr>
          <a:xfrm>
            <a:off x="266347" y="2291546"/>
            <a:ext cx="453650" cy="600164"/>
          </a:xfrm>
          <a:prstGeom prst="rect">
            <a:avLst/>
          </a:prstGeom>
          <a:noFill/>
        </p:spPr>
        <p:txBody>
          <a:bodyPr wrap="none" lIns="0" tIns="0" rIns="0" bIns="0" rtlCol="0">
            <a:spAutoFit/>
          </a:bodyPr>
          <a:lstStyle/>
          <a:p>
            <a:r>
              <a:rPr lang="nl-NL" sz="1300" dirty="0">
                <a:solidFill>
                  <a:schemeClr val="tx1">
                    <a:lumMod val="50000"/>
                    <a:lumOff val="50000"/>
                  </a:schemeClr>
                </a:solidFill>
                <a:latin typeface="Arial Unicode MS"/>
              </a:rPr>
              <a:t>OLTP</a:t>
            </a:r>
          </a:p>
          <a:p>
            <a:r>
              <a:rPr lang="nl-NL" sz="1300" dirty="0" err="1">
                <a:solidFill>
                  <a:schemeClr val="tx1">
                    <a:lumMod val="50000"/>
                    <a:lumOff val="50000"/>
                  </a:schemeClr>
                </a:solidFill>
                <a:latin typeface="Arial Unicode MS"/>
              </a:rPr>
              <a:t>IoT</a:t>
            </a:r>
            <a:endParaRPr lang="nl-NL" sz="1300" dirty="0">
              <a:solidFill>
                <a:schemeClr val="tx1">
                  <a:lumMod val="50000"/>
                  <a:lumOff val="50000"/>
                </a:schemeClr>
              </a:solidFill>
              <a:latin typeface="Arial Unicode MS"/>
            </a:endParaRPr>
          </a:p>
          <a:p>
            <a:r>
              <a:rPr lang="nl-NL" sz="1300" dirty="0" err="1">
                <a:solidFill>
                  <a:schemeClr val="tx1">
                    <a:lumMod val="50000"/>
                    <a:lumOff val="50000"/>
                  </a:schemeClr>
                </a:solidFill>
                <a:latin typeface="Arial Unicode MS"/>
              </a:rPr>
              <a:t>Social</a:t>
            </a:r>
            <a:endParaRPr lang="en-NL" sz="1300" dirty="0" err="1">
              <a:solidFill>
                <a:schemeClr val="tx1">
                  <a:lumMod val="50000"/>
                  <a:lumOff val="50000"/>
                </a:schemeClr>
              </a:solidFill>
              <a:latin typeface="Arial Unicode MS"/>
            </a:endParaRPr>
          </a:p>
        </p:txBody>
      </p:sp>
      <p:sp>
        <p:nvSpPr>
          <p:cNvPr id="8" name="Cloud 7">
            <a:extLst>
              <a:ext uri="{FF2B5EF4-FFF2-40B4-BE49-F238E27FC236}">
                <a16:creationId xmlns:a16="http://schemas.microsoft.com/office/drawing/2014/main" id="{38750425-A912-4ADF-B0D7-AE1560F66EA3}"/>
              </a:ext>
            </a:extLst>
          </p:cNvPr>
          <p:cNvSpPr/>
          <p:nvPr/>
        </p:nvSpPr>
        <p:spPr>
          <a:xfrm>
            <a:off x="7865390" y="936000"/>
            <a:ext cx="1077132" cy="559586"/>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TextBox 8">
            <a:extLst>
              <a:ext uri="{FF2B5EF4-FFF2-40B4-BE49-F238E27FC236}">
                <a16:creationId xmlns:a16="http://schemas.microsoft.com/office/drawing/2014/main" id="{23185223-E8B5-4859-A389-10901342C963}"/>
              </a:ext>
            </a:extLst>
          </p:cNvPr>
          <p:cNvSpPr txBox="1"/>
          <p:nvPr/>
        </p:nvSpPr>
        <p:spPr>
          <a:xfrm>
            <a:off x="8067331" y="1015738"/>
            <a:ext cx="713337" cy="400110"/>
          </a:xfrm>
          <a:prstGeom prst="rect">
            <a:avLst/>
          </a:prstGeom>
          <a:noFill/>
        </p:spPr>
        <p:txBody>
          <a:bodyPr wrap="none" lIns="0" tIns="0" rIns="0" bIns="0" rtlCol="0">
            <a:spAutoFit/>
          </a:bodyPr>
          <a:lstStyle/>
          <a:p>
            <a:r>
              <a:rPr lang="nl-NL" sz="1300" dirty="0"/>
              <a:t>Analytics </a:t>
            </a:r>
          </a:p>
          <a:p>
            <a:r>
              <a:rPr lang="nl-NL" sz="1300" dirty="0"/>
              <a:t>Cloud</a:t>
            </a:r>
            <a:endParaRPr lang="en-NL" sz="1300" dirty="0" err="1"/>
          </a:p>
        </p:txBody>
      </p:sp>
      <p:sp>
        <p:nvSpPr>
          <p:cNvPr id="10" name="Arrow: Down 9">
            <a:extLst>
              <a:ext uri="{FF2B5EF4-FFF2-40B4-BE49-F238E27FC236}">
                <a16:creationId xmlns:a16="http://schemas.microsoft.com/office/drawing/2014/main" id="{2E0FAF24-C060-4177-9A37-BF3DD477A193}"/>
              </a:ext>
            </a:extLst>
          </p:cNvPr>
          <p:cNvSpPr/>
          <p:nvPr/>
        </p:nvSpPr>
        <p:spPr>
          <a:xfrm>
            <a:off x="6162261" y="2676939"/>
            <a:ext cx="622852" cy="2915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Arrow: Down 10">
            <a:extLst>
              <a:ext uri="{FF2B5EF4-FFF2-40B4-BE49-F238E27FC236}">
                <a16:creationId xmlns:a16="http://schemas.microsoft.com/office/drawing/2014/main" id="{3A6E06DB-046D-4B94-A328-9506A42D0F49}"/>
              </a:ext>
            </a:extLst>
          </p:cNvPr>
          <p:cNvSpPr/>
          <p:nvPr/>
        </p:nvSpPr>
        <p:spPr>
          <a:xfrm>
            <a:off x="5097861" y="3462939"/>
            <a:ext cx="622852" cy="29154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09543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7F50F-3216-4ABF-AA10-8622E2DB6B6B}"/>
              </a:ext>
            </a:extLst>
          </p:cNvPr>
          <p:cNvSpPr>
            <a:spLocks noGrp="1"/>
          </p:cNvSpPr>
          <p:nvPr>
            <p:ph type="title"/>
          </p:nvPr>
        </p:nvSpPr>
        <p:spPr/>
        <p:txBody>
          <a:bodyPr/>
          <a:lstStyle/>
          <a:p>
            <a:r>
              <a:rPr lang="nl-NL" dirty="0"/>
              <a:t>Data Analytics on Oracle </a:t>
            </a:r>
            <a:r>
              <a:rPr lang="nl-NL" dirty="0" err="1"/>
              <a:t>OpenWorld</a:t>
            </a:r>
            <a:r>
              <a:rPr lang="nl-NL" dirty="0"/>
              <a:t> 2018 </a:t>
            </a:r>
            <a:r>
              <a:rPr lang="nl-NL" dirty="0" err="1"/>
              <a:t>Session</a:t>
            </a:r>
            <a:r>
              <a:rPr lang="nl-NL" dirty="0"/>
              <a:t> Details</a:t>
            </a:r>
            <a:endParaRPr lang="en-NL" dirty="0"/>
          </a:p>
        </p:txBody>
      </p:sp>
      <p:sp>
        <p:nvSpPr>
          <p:cNvPr id="3" name="Content Placeholder 2">
            <a:extLst>
              <a:ext uri="{FF2B5EF4-FFF2-40B4-BE49-F238E27FC236}">
                <a16:creationId xmlns:a16="http://schemas.microsoft.com/office/drawing/2014/main" id="{A4E39713-4DC3-4B2D-8FA3-072E27DAF8B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78EC476-A5A6-4BA4-9F59-143A2A5A7FB0}"/>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5" name="Picture 4">
            <a:hlinkClick r:id="rId2"/>
            <a:extLst>
              <a:ext uri="{FF2B5EF4-FFF2-40B4-BE49-F238E27FC236}">
                <a16:creationId xmlns:a16="http://schemas.microsoft.com/office/drawing/2014/main" id="{59694258-439C-49CB-8F08-FB818BC2E59A}"/>
              </a:ext>
            </a:extLst>
          </p:cNvPr>
          <p:cNvPicPr>
            <a:picLocks noChangeAspect="1"/>
          </p:cNvPicPr>
          <p:nvPr/>
        </p:nvPicPr>
        <p:blipFill>
          <a:blip r:embed="rId3"/>
          <a:stretch>
            <a:fillRect/>
          </a:stretch>
        </p:blipFill>
        <p:spPr>
          <a:xfrm>
            <a:off x="719999" y="766082"/>
            <a:ext cx="7593806" cy="4119836"/>
          </a:xfrm>
          <a:prstGeom prst="rect">
            <a:avLst/>
          </a:prstGeom>
          <a:ln>
            <a:noFill/>
          </a:ln>
          <a:effectLst>
            <a:outerShdw blurRad="292100" dist="139700" dir="2700000" algn="tl" rotWithShape="0">
              <a:srgbClr val="333333">
                <a:alpha val="65000"/>
              </a:srgbClr>
            </a:outerShdw>
          </a:effectLst>
        </p:spPr>
      </p:pic>
      <p:pic>
        <p:nvPicPr>
          <p:cNvPr id="6" name="Snagit_SNG821">
            <a:extLst>
              <a:ext uri="{FF2B5EF4-FFF2-40B4-BE49-F238E27FC236}">
                <a16:creationId xmlns:a16="http://schemas.microsoft.com/office/drawing/2014/main" id="{47DAA691-B7BC-42D6-9140-FF2BF8ECD086}"/>
              </a:ext>
            </a:extLst>
          </p:cNvPr>
          <p:cNvPicPr>
            <a:picLocks noChangeAspect="1"/>
          </p:cNvPicPr>
          <p:nvPr/>
        </p:nvPicPr>
        <p:blipFill>
          <a:blip r:embed="rId4"/>
          <a:stretch>
            <a:fillRect/>
          </a:stretch>
        </p:blipFill>
        <p:spPr>
          <a:xfrm>
            <a:off x="537294" y="961918"/>
            <a:ext cx="2120129" cy="784984"/>
          </a:xfrm>
          <a:prstGeom prst="rect">
            <a:avLst/>
          </a:prstGeom>
        </p:spPr>
      </p:pic>
      <p:pic>
        <p:nvPicPr>
          <p:cNvPr id="7" name="Snagit_SNG835">
            <a:extLst>
              <a:ext uri="{FF2B5EF4-FFF2-40B4-BE49-F238E27FC236}">
                <a16:creationId xmlns:a16="http://schemas.microsoft.com/office/drawing/2014/main" id="{41FAE677-4D90-482E-876E-1CF2CCD88B40}"/>
              </a:ext>
            </a:extLst>
          </p:cNvPr>
          <p:cNvPicPr>
            <a:picLocks noChangeAspect="1"/>
          </p:cNvPicPr>
          <p:nvPr/>
        </p:nvPicPr>
        <p:blipFill>
          <a:blip r:embed="rId5"/>
          <a:stretch>
            <a:fillRect/>
          </a:stretch>
        </p:blipFill>
        <p:spPr>
          <a:xfrm>
            <a:off x="56309" y="1825698"/>
            <a:ext cx="2601114" cy="607125"/>
          </a:xfrm>
          <a:prstGeom prst="rect">
            <a:avLst/>
          </a:prstGeom>
        </p:spPr>
      </p:pic>
    </p:spTree>
    <p:extLst>
      <p:ext uri="{BB962C8B-B14F-4D97-AF65-F5344CB8AC3E}">
        <p14:creationId xmlns:p14="http://schemas.microsoft.com/office/powerpoint/2010/main" val="19716715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E703-74CE-4620-AA6F-30E90430D496}"/>
              </a:ext>
            </a:extLst>
          </p:cNvPr>
          <p:cNvSpPr>
            <a:spLocks noGrp="1"/>
          </p:cNvSpPr>
          <p:nvPr>
            <p:ph type="title"/>
          </p:nvPr>
        </p:nvSpPr>
        <p:spPr/>
        <p:txBody>
          <a:bodyPr/>
          <a:lstStyle/>
          <a:p>
            <a:r>
              <a:rPr lang="nl-NL" dirty="0"/>
              <a:t>High level </a:t>
            </a:r>
            <a:r>
              <a:rPr lang="nl-NL" dirty="0" err="1"/>
              <a:t>overview</a:t>
            </a:r>
            <a:endParaRPr lang="en-NL" dirty="0"/>
          </a:p>
        </p:txBody>
      </p:sp>
      <p:sp>
        <p:nvSpPr>
          <p:cNvPr id="3" name="Content Placeholder 2">
            <a:extLst>
              <a:ext uri="{FF2B5EF4-FFF2-40B4-BE49-F238E27FC236}">
                <a16:creationId xmlns:a16="http://schemas.microsoft.com/office/drawing/2014/main" id="{530BAF21-557B-45A2-96BC-310D7BD9DC69}"/>
              </a:ext>
            </a:extLst>
          </p:cNvPr>
          <p:cNvSpPr>
            <a:spLocks noGrp="1"/>
          </p:cNvSpPr>
          <p:nvPr>
            <p:ph idx="1"/>
          </p:nvPr>
        </p:nvSpPr>
        <p:spPr/>
        <p:txBody>
          <a:bodyPr/>
          <a:lstStyle/>
          <a:p>
            <a:r>
              <a:rPr lang="nl-NL" dirty="0"/>
              <a:t>Details per </a:t>
            </a:r>
            <a:r>
              <a:rPr lang="nl-NL" dirty="0" err="1"/>
              <a:t>session</a:t>
            </a:r>
            <a:r>
              <a:rPr lang="nl-NL" dirty="0"/>
              <a:t>:</a:t>
            </a:r>
            <a:endParaRPr lang="en-NL" dirty="0"/>
          </a:p>
        </p:txBody>
      </p:sp>
      <p:sp>
        <p:nvSpPr>
          <p:cNvPr id="4" name="Footer Placeholder 3">
            <a:extLst>
              <a:ext uri="{FF2B5EF4-FFF2-40B4-BE49-F238E27FC236}">
                <a16:creationId xmlns:a16="http://schemas.microsoft.com/office/drawing/2014/main" id="{940C1159-E7C9-4C0D-97E2-B249381EDDA0}"/>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7" name="Picture 6">
            <a:extLst>
              <a:ext uri="{FF2B5EF4-FFF2-40B4-BE49-F238E27FC236}">
                <a16:creationId xmlns:a16="http://schemas.microsoft.com/office/drawing/2014/main" id="{17DC2278-6E52-4FD4-B2D7-313056062FDF}"/>
              </a:ext>
            </a:extLst>
          </p:cNvPr>
          <p:cNvPicPr>
            <a:picLocks noChangeAspect="1"/>
          </p:cNvPicPr>
          <p:nvPr/>
        </p:nvPicPr>
        <p:blipFill>
          <a:blip r:embed="rId2"/>
          <a:stretch>
            <a:fillRect/>
          </a:stretch>
        </p:blipFill>
        <p:spPr>
          <a:xfrm>
            <a:off x="1153677" y="1320524"/>
            <a:ext cx="6393734" cy="31549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411371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EB017-B448-4501-BAEF-F7A95FC2FC4B}"/>
              </a:ext>
            </a:extLst>
          </p:cNvPr>
          <p:cNvSpPr>
            <a:spLocks noGrp="1"/>
          </p:cNvSpPr>
          <p:nvPr>
            <p:ph type="title"/>
          </p:nvPr>
        </p:nvSpPr>
        <p:spPr>
          <a:xfrm>
            <a:off x="719999" y="288000"/>
            <a:ext cx="6624000" cy="504000"/>
          </a:xfrm>
        </p:spPr>
        <p:txBody>
          <a:bodyPr/>
          <a:lstStyle/>
          <a:p>
            <a:r>
              <a:rPr lang="nl-NL" dirty="0" err="1"/>
              <a:t>Session</a:t>
            </a:r>
            <a:r>
              <a:rPr lang="nl-NL" dirty="0"/>
              <a:t> </a:t>
            </a:r>
            <a:r>
              <a:rPr lang="nl-NL" dirty="0" err="1"/>
              <a:t>Catalog</a:t>
            </a:r>
            <a:r>
              <a:rPr lang="nl-NL" dirty="0"/>
              <a:t> – REST API – </a:t>
            </a:r>
            <a:r>
              <a:rPr lang="nl-NL" dirty="0" err="1"/>
              <a:t>returning</a:t>
            </a:r>
            <a:r>
              <a:rPr lang="nl-NL" dirty="0"/>
              <a:t> data in JSON format</a:t>
            </a:r>
            <a:endParaRPr lang="en-NL" dirty="0"/>
          </a:p>
        </p:txBody>
      </p:sp>
      <p:sp>
        <p:nvSpPr>
          <p:cNvPr id="3" name="Content Placeholder 2">
            <a:extLst>
              <a:ext uri="{FF2B5EF4-FFF2-40B4-BE49-F238E27FC236}">
                <a16:creationId xmlns:a16="http://schemas.microsoft.com/office/drawing/2014/main" id="{7E7989CC-76EC-46CD-A252-DB49E1660387}"/>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42C8917A-25BF-4C26-8743-16AFC3CD4302}"/>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2050" name="Picture 2" descr="SNAGHTML1804b7d6">
            <a:extLst>
              <a:ext uri="{FF2B5EF4-FFF2-40B4-BE49-F238E27FC236}">
                <a16:creationId xmlns:a16="http://schemas.microsoft.com/office/drawing/2014/main" id="{75AE31D0-9C5D-44A1-AADF-2F952DFC37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588" y="792000"/>
            <a:ext cx="3552825" cy="32194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a:extLst>
              <a:ext uri="{FF2B5EF4-FFF2-40B4-BE49-F238E27FC236}">
                <a16:creationId xmlns:a16="http://schemas.microsoft.com/office/drawing/2014/main" id="{C8F99E6F-686A-4AB7-ADC1-39E57BD071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6413" y="1636049"/>
            <a:ext cx="5058228" cy="321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766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51B7E-17FA-4827-BC00-665270236CCA}"/>
              </a:ext>
            </a:extLst>
          </p:cNvPr>
          <p:cNvPicPr>
            <a:picLocks noChangeAspect="1"/>
          </p:cNvPicPr>
          <p:nvPr/>
        </p:nvPicPr>
        <p:blipFill>
          <a:blip r:embed="rId2"/>
          <a:stretch>
            <a:fillRect/>
          </a:stretch>
        </p:blipFill>
        <p:spPr>
          <a:xfrm>
            <a:off x="46904" y="2958373"/>
            <a:ext cx="2523501" cy="1390427"/>
          </a:xfrm>
          <a:prstGeom prst="rect">
            <a:avLst/>
          </a:prstGeom>
        </p:spPr>
      </p:pic>
      <p:sp>
        <p:nvSpPr>
          <p:cNvPr id="2" name="Title 1">
            <a:extLst>
              <a:ext uri="{FF2B5EF4-FFF2-40B4-BE49-F238E27FC236}">
                <a16:creationId xmlns:a16="http://schemas.microsoft.com/office/drawing/2014/main" id="{8B778E5A-58C0-46AC-B837-5564F82FFABC}"/>
              </a:ext>
            </a:extLst>
          </p:cNvPr>
          <p:cNvSpPr>
            <a:spLocks noGrp="1"/>
          </p:cNvSpPr>
          <p:nvPr>
            <p:ph type="title"/>
          </p:nvPr>
        </p:nvSpPr>
        <p:spPr/>
        <p:txBody>
          <a:bodyPr/>
          <a:lstStyle/>
          <a:p>
            <a:r>
              <a:rPr lang="nl-NL" dirty="0"/>
              <a:t>Flow for Oracle </a:t>
            </a:r>
            <a:r>
              <a:rPr lang="nl-NL" dirty="0" err="1"/>
              <a:t>OpenWorld</a:t>
            </a:r>
            <a:r>
              <a:rPr lang="nl-NL" dirty="0"/>
              <a:t> 2018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629FECA7-3B63-489A-A656-72C78DD6CB1C}"/>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5" name="Footer Placeholder 3">
            <a:extLst>
              <a:ext uri="{FF2B5EF4-FFF2-40B4-BE49-F238E27FC236}">
                <a16:creationId xmlns:a16="http://schemas.microsoft.com/office/drawing/2014/main" id="{E84EB84E-1743-4883-8F2D-277C2707E44F}"/>
              </a:ext>
            </a:extLst>
          </p:cNvPr>
          <p:cNvSpPr txBox="1">
            <a:spLocks/>
          </p:cNvSpPr>
          <p:nvPr/>
        </p:nvSpPr>
        <p:spPr>
          <a:xfrm>
            <a:off x="5029822" y="375801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AMIS Kick Off 2019 - Proposities &amp; Data Analytics</a:t>
            </a:r>
            <a:endParaRPr lang="nl-NL" dirty="0"/>
          </a:p>
        </p:txBody>
      </p:sp>
      <p:sp>
        <p:nvSpPr>
          <p:cNvPr id="6" name="Rectangle: Rounded Corners 5">
            <a:extLst>
              <a:ext uri="{FF2B5EF4-FFF2-40B4-BE49-F238E27FC236}">
                <a16:creationId xmlns:a16="http://schemas.microsoft.com/office/drawing/2014/main" id="{394D4BE2-C4AD-44E2-9CFA-2A2EDE3E7146}"/>
              </a:ext>
            </a:extLst>
          </p:cNvPr>
          <p:cNvSpPr/>
          <p:nvPr/>
        </p:nvSpPr>
        <p:spPr>
          <a:xfrm>
            <a:off x="125033" y="1927337"/>
            <a:ext cx="1044870"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a:t>API for </a:t>
            </a:r>
            <a:r>
              <a:rPr lang="nl-NL" sz="1100" dirty="0" err="1"/>
              <a:t>session</a:t>
            </a:r>
            <a:r>
              <a:rPr lang="nl-NL" sz="1100" dirty="0"/>
              <a:t> details in JSON</a:t>
            </a:r>
            <a:endParaRPr lang="en-NL" sz="1100" dirty="0"/>
          </a:p>
        </p:txBody>
      </p:sp>
      <p:sp>
        <p:nvSpPr>
          <p:cNvPr id="15" name="Rectangle: Rounded Corners 14">
            <a:extLst>
              <a:ext uri="{FF2B5EF4-FFF2-40B4-BE49-F238E27FC236}">
                <a16:creationId xmlns:a16="http://schemas.microsoft.com/office/drawing/2014/main" id="{689F07E0-DABD-4245-888E-136D619E2B1F}"/>
              </a:ext>
            </a:extLst>
          </p:cNvPr>
          <p:cNvSpPr/>
          <p:nvPr/>
        </p:nvSpPr>
        <p:spPr>
          <a:xfrm>
            <a:off x="6724471" y="165263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Speakers</a:t>
            </a:r>
            <a:endParaRPr lang="en-NL" sz="1050" dirty="0">
              <a:solidFill>
                <a:schemeClr val="accent2">
                  <a:lumMod val="75000"/>
                </a:schemeClr>
              </a:solidFill>
            </a:endParaRPr>
          </a:p>
        </p:txBody>
      </p:sp>
      <p:pic>
        <p:nvPicPr>
          <p:cNvPr id="19468" name="Picture 12" descr="Image result for api">
            <a:extLst>
              <a:ext uri="{FF2B5EF4-FFF2-40B4-BE49-F238E27FC236}">
                <a16:creationId xmlns:a16="http://schemas.microsoft.com/office/drawing/2014/main" id="{0559A55A-9558-4A4A-BBA4-22214A79A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9" y="2412549"/>
            <a:ext cx="712470" cy="71247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61486A3E-5E5E-4D4D-9CA6-0ABD303A4ECF}"/>
              </a:ext>
            </a:extLst>
          </p:cNvPr>
          <p:cNvPicPr>
            <a:picLocks noChangeAspect="1"/>
          </p:cNvPicPr>
          <p:nvPr/>
        </p:nvPicPr>
        <p:blipFill>
          <a:blip r:embed="rId4"/>
          <a:stretch>
            <a:fillRect/>
          </a:stretch>
        </p:blipFill>
        <p:spPr>
          <a:xfrm>
            <a:off x="8135862" y="1964783"/>
            <a:ext cx="815615" cy="606415"/>
          </a:xfrm>
          <a:prstGeom prst="rect">
            <a:avLst/>
          </a:prstGeom>
        </p:spPr>
      </p:pic>
      <p:pic>
        <p:nvPicPr>
          <p:cNvPr id="3" name="Picture 2">
            <a:extLst>
              <a:ext uri="{FF2B5EF4-FFF2-40B4-BE49-F238E27FC236}">
                <a16:creationId xmlns:a16="http://schemas.microsoft.com/office/drawing/2014/main" id="{37E3129F-C1C6-4357-909C-057A5D989EB0}"/>
              </a:ext>
            </a:extLst>
          </p:cNvPr>
          <p:cNvPicPr>
            <a:picLocks noChangeAspect="1"/>
          </p:cNvPicPr>
          <p:nvPr/>
        </p:nvPicPr>
        <p:blipFill>
          <a:blip r:embed="rId5"/>
          <a:stretch>
            <a:fillRect/>
          </a:stretch>
        </p:blipFill>
        <p:spPr>
          <a:xfrm>
            <a:off x="5967" y="1338313"/>
            <a:ext cx="572318" cy="605703"/>
          </a:xfrm>
          <a:prstGeom prst="rect">
            <a:avLst/>
          </a:prstGeom>
        </p:spPr>
      </p:pic>
      <p:sp>
        <p:nvSpPr>
          <p:cNvPr id="34" name="Rectangle: Rounded Corners 33">
            <a:extLst>
              <a:ext uri="{FF2B5EF4-FFF2-40B4-BE49-F238E27FC236}">
                <a16:creationId xmlns:a16="http://schemas.microsoft.com/office/drawing/2014/main" id="{6E608435-93CD-4967-97CD-AC7FB81C694D}"/>
              </a:ext>
            </a:extLst>
          </p:cNvPr>
          <p:cNvSpPr/>
          <p:nvPr/>
        </p:nvSpPr>
        <p:spPr>
          <a:xfrm>
            <a:off x="6706965" y="304918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a:t>
            </a:r>
            <a:r>
              <a:rPr lang="nl-NL" sz="1050" dirty="0" err="1">
                <a:solidFill>
                  <a:schemeClr val="accent2">
                    <a:lumMod val="75000"/>
                  </a:schemeClr>
                </a:solidFill>
              </a:rPr>
              <a:t>Sessions</a:t>
            </a:r>
            <a:endParaRPr lang="en-NL" sz="1050" dirty="0">
              <a:solidFill>
                <a:schemeClr val="accent2">
                  <a:lumMod val="75000"/>
                </a:schemeClr>
              </a:solidFill>
            </a:endParaRPr>
          </a:p>
        </p:txBody>
      </p:sp>
      <p:pic>
        <p:nvPicPr>
          <p:cNvPr id="43" name="Picture 42">
            <a:extLst>
              <a:ext uri="{FF2B5EF4-FFF2-40B4-BE49-F238E27FC236}">
                <a16:creationId xmlns:a16="http://schemas.microsoft.com/office/drawing/2014/main" id="{B7032B9B-9A4B-4571-85EC-A1314B069F75}"/>
              </a:ext>
            </a:extLst>
          </p:cNvPr>
          <p:cNvPicPr>
            <a:picLocks noChangeAspect="1"/>
          </p:cNvPicPr>
          <p:nvPr/>
        </p:nvPicPr>
        <p:blipFill>
          <a:blip r:embed="rId4"/>
          <a:stretch>
            <a:fillRect/>
          </a:stretch>
        </p:blipFill>
        <p:spPr>
          <a:xfrm>
            <a:off x="8118356" y="3361333"/>
            <a:ext cx="815615" cy="606415"/>
          </a:xfrm>
          <a:prstGeom prst="rect">
            <a:avLst/>
          </a:prstGeom>
        </p:spPr>
      </p:pic>
      <p:pic>
        <p:nvPicPr>
          <p:cNvPr id="49" name="Snagit_SNG835">
            <a:extLst>
              <a:ext uri="{FF2B5EF4-FFF2-40B4-BE49-F238E27FC236}">
                <a16:creationId xmlns:a16="http://schemas.microsoft.com/office/drawing/2014/main" id="{40CF6024-68F0-4AD6-AC1A-EA7166653B9D}"/>
              </a:ext>
            </a:extLst>
          </p:cNvPr>
          <p:cNvPicPr>
            <a:picLocks noChangeAspect="1"/>
          </p:cNvPicPr>
          <p:nvPr/>
        </p:nvPicPr>
        <p:blipFill rotWithShape="1">
          <a:blip r:embed="rId6"/>
          <a:srcRect r="39635"/>
          <a:stretch/>
        </p:blipFill>
        <p:spPr>
          <a:xfrm>
            <a:off x="481940" y="1572977"/>
            <a:ext cx="784309" cy="303267"/>
          </a:xfrm>
          <a:prstGeom prst="rect">
            <a:avLst/>
          </a:prstGeom>
        </p:spPr>
      </p:pic>
      <p:sp>
        <p:nvSpPr>
          <p:cNvPr id="16" name="Arrow: Right 15">
            <a:extLst>
              <a:ext uri="{FF2B5EF4-FFF2-40B4-BE49-F238E27FC236}">
                <a16:creationId xmlns:a16="http://schemas.microsoft.com/office/drawing/2014/main" id="{DFD5F9B8-FFB6-41E9-95F6-5450B14B3540}"/>
              </a:ext>
            </a:extLst>
          </p:cNvPr>
          <p:cNvSpPr/>
          <p:nvPr/>
        </p:nvSpPr>
        <p:spPr>
          <a:xfrm>
            <a:off x="1963406" y="1706400"/>
            <a:ext cx="4857411" cy="165493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50" name="Speech Bubble: Rectangle 49">
            <a:extLst>
              <a:ext uri="{FF2B5EF4-FFF2-40B4-BE49-F238E27FC236}">
                <a16:creationId xmlns:a16="http://schemas.microsoft.com/office/drawing/2014/main" id="{87FCA2AB-109C-4477-B277-1FF3EFF7E261}"/>
              </a:ext>
            </a:extLst>
          </p:cNvPr>
          <p:cNvSpPr/>
          <p:nvPr/>
        </p:nvSpPr>
        <p:spPr>
          <a:xfrm>
            <a:off x="3366109"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Data </a:t>
            </a:r>
            <a:r>
              <a:rPr lang="nl-NL" sz="1050" dirty="0" err="1"/>
              <a:t>Wrangling</a:t>
            </a:r>
            <a:endParaRPr lang="nl-NL" sz="1050" dirty="0"/>
          </a:p>
        </p:txBody>
      </p:sp>
      <p:sp>
        <p:nvSpPr>
          <p:cNvPr id="51" name="Speech Bubble: Rectangle 50">
            <a:extLst>
              <a:ext uri="{FF2B5EF4-FFF2-40B4-BE49-F238E27FC236}">
                <a16:creationId xmlns:a16="http://schemas.microsoft.com/office/drawing/2014/main" id="{93B13FA0-C36F-4A8E-8BEC-4BA20F61881F}"/>
              </a:ext>
            </a:extLst>
          </p:cNvPr>
          <p:cNvSpPr/>
          <p:nvPr/>
        </p:nvSpPr>
        <p:spPr>
          <a:xfrm>
            <a:off x="2005727"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Data </a:t>
            </a:r>
            <a:r>
              <a:rPr lang="nl-NL" sz="1050" dirty="0" err="1"/>
              <a:t>Gathering</a:t>
            </a:r>
            <a:endParaRPr lang="nl-NL" sz="1050" dirty="0"/>
          </a:p>
        </p:txBody>
      </p:sp>
      <p:sp>
        <p:nvSpPr>
          <p:cNvPr id="52" name="Speech Bubble: Rectangle 51">
            <a:extLst>
              <a:ext uri="{FF2B5EF4-FFF2-40B4-BE49-F238E27FC236}">
                <a16:creationId xmlns:a16="http://schemas.microsoft.com/office/drawing/2014/main" id="{9356EAAD-84F9-4AE2-8A3A-3C0222302620}"/>
              </a:ext>
            </a:extLst>
          </p:cNvPr>
          <p:cNvSpPr/>
          <p:nvPr/>
        </p:nvSpPr>
        <p:spPr>
          <a:xfrm>
            <a:off x="4726491"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Business Intelligence</a:t>
            </a:r>
          </a:p>
        </p:txBody>
      </p:sp>
      <p:sp>
        <p:nvSpPr>
          <p:cNvPr id="53" name="Speech Bubble: Rectangle 52">
            <a:extLst>
              <a:ext uri="{FF2B5EF4-FFF2-40B4-BE49-F238E27FC236}">
                <a16:creationId xmlns:a16="http://schemas.microsoft.com/office/drawing/2014/main" id="{DA0CD1BB-8653-472B-94B7-213AFE83CFBF}"/>
              </a:ext>
            </a:extLst>
          </p:cNvPr>
          <p:cNvSpPr/>
          <p:nvPr/>
        </p:nvSpPr>
        <p:spPr>
          <a:xfrm>
            <a:off x="5098709" y="3218084"/>
            <a:ext cx="1120460" cy="526905"/>
          </a:xfrm>
          <a:prstGeom prst="wedgeRectCallout">
            <a:avLst>
              <a:gd name="adj1" fmla="val 11347"/>
              <a:gd name="adj2" fmla="val -12791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Machine Learning</a:t>
            </a:r>
          </a:p>
        </p:txBody>
      </p:sp>
    </p:spTree>
    <p:extLst>
      <p:ext uri="{BB962C8B-B14F-4D97-AF65-F5344CB8AC3E}">
        <p14:creationId xmlns:p14="http://schemas.microsoft.com/office/powerpoint/2010/main" val="240435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75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75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34" grpId="0" animBg="1"/>
      <p:bldP spid="50" grpId="0" animBg="1"/>
      <p:bldP spid="51" grpId="0" animBg="1"/>
      <p:bldP spid="52" grpId="0" animBg="1"/>
      <p:bldP spid="5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51B7E-17FA-4827-BC00-665270236CCA}"/>
              </a:ext>
            </a:extLst>
          </p:cNvPr>
          <p:cNvPicPr>
            <a:picLocks noChangeAspect="1"/>
          </p:cNvPicPr>
          <p:nvPr/>
        </p:nvPicPr>
        <p:blipFill>
          <a:blip r:embed="rId2"/>
          <a:stretch>
            <a:fillRect/>
          </a:stretch>
        </p:blipFill>
        <p:spPr>
          <a:xfrm>
            <a:off x="46904" y="2958373"/>
            <a:ext cx="2523501" cy="1390427"/>
          </a:xfrm>
          <a:prstGeom prst="rect">
            <a:avLst/>
          </a:prstGeom>
        </p:spPr>
      </p:pic>
      <p:sp>
        <p:nvSpPr>
          <p:cNvPr id="2" name="Title 1">
            <a:extLst>
              <a:ext uri="{FF2B5EF4-FFF2-40B4-BE49-F238E27FC236}">
                <a16:creationId xmlns:a16="http://schemas.microsoft.com/office/drawing/2014/main" id="{8B778E5A-58C0-46AC-B837-5564F82FFABC}"/>
              </a:ext>
            </a:extLst>
          </p:cNvPr>
          <p:cNvSpPr>
            <a:spLocks noGrp="1"/>
          </p:cNvSpPr>
          <p:nvPr>
            <p:ph type="title"/>
          </p:nvPr>
        </p:nvSpPr>
        <p:spPr/>
        <p:txBody>
          <a:bodyPr/>
          <a:lstStyle/>
          <a:p>
            <a:r>
              <a:rPr lang="nl-NL" dirty="0"/>
              <a:t>Flow for Oracle </a:t>
            </a:r>
            <a:r>
              <a:rPr lang="nl-NL" dirty="0" err="1"/>
              <a:t>OpenWorld</a:t>
            </a:r>
            <a:r>
              <a:rPr lang="nl-NL" dirty="0"/>
              <a:t> 2018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629FECA7-3B63-489A-A656-72C78DD6CB1C}"/>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5" name="Footer Placeholder 3">
            <a:extLst>
              <a:ext uri="{FF2B5EF4-FFF2-40B4-BE49-F238E27FC236}">
                <a16:creationId xmlns:a16="http://schemas.microsoft.com/office/drawing/2014/main" id="{E84EB84E-1743-4883-8F2D-277C2707E44F}"/>
              </a:ext>
            </a:extLst>
          </p:cNvPr>
          <p:cNvSpPr txBox="1">
            <a:spLocks/>
          </p:cNvSpPr>
          <p:nvPr/>
        </p:nvSpPr>
        <p:spPr>
          <a:xfrm>
            <a:off x="5029822" y="375801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AMIS Kick Off 2019 - Proposities &amp; Data Analytics</a:t>
            </a:r>
            <a:endParaRPr lang="nl-NL" dirty="0"/>
          </a:p>
        </p:txBody>
      </p:sp>
      <p:sp>
        <p:nvSpPr>
          <p:cNvPr id="6" name="Rectangle: Rounded Corners 5">
            <a:extLst>
              <a:ext uri="{FF2B5EF4-FFF2-40B4-BE49-F238E27FC236}">
                <a16:creationId xmlns:a16="http://schemas.microsoft.com/office/drawing/2014/main" id="{394D4BE2-C4AD-44E2-9CFA-2A2EDE3E7146}"/>
              </a:ext>
            </a:extLst>
          </p:cNvPr>
          <p:cNvSpPr/>
          <p:nvPr/>
        </p:nvSpPr>
        <p:spPr>
          <a:xfrm>
            <a:off x="125033" y="1927337"/>
            <a:ext cx="1044870"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a:t>API for </a:t>
            </a:r>
            <a:r>
              <a:rPr lang="nl-NL" sz="1100" dirty="0" err="1"/>
              <a:t>session</a:t>
            </a:r>
            <a:r>
              <a:rPr lang="nl-NL" sz="1100" dirty="0"/>
              <a:t> details in JSON</a:t>
            </a:r>
            <a:endParaRPr lang="en-NL" sz="1100" dirty="0"/>
          </a:p>
        </p:txBody>
      </p:sp>
      <p:sp>
        <p:nvSpPr>
          <p:cNvPr id="15" name="Rectangle: Rounded Corners 14">
            <a:extLst>
              <a:ext uri="{FF2B5EF4-FFF2-40B4-BE49-F238E27FC236}">
                <a16:creationId xmlns:a16="http://schemas.microsoft.com/office/drawing/2014/main" id="{689F07E0-DABD-4245-888E-136D619E2B1F}"/>
              </a:ext>
            </a:extLst>
          </p:cNvPr>
          <p:cNvSpPr/>
          <p:nvPr/>
        </p:nvSpPr>
        <p:spPr>
          <a:xfrm>
            <a:off x="6724471" y="165263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Speakers</a:t>
            </a:r>
            <a:endParaRPr lang="en-NL" sz="1050" dirty="0">
              <a:solidFill>
                <a:schemeClr val="accent2">
                  <a:lumMod val="75000"/>
                </a:schemeClr>
              </a:solidFill>
            </a:endParaRPr>
          </a:p>
        </p:txBody>
      </p:sp>
      <p:pic>
        <p:nvPicPr>
          <p:cNvPr id="19468" name="Picture 12" descr="Image result for api">
            <a:extLst>
              <a:ext uri="{FF2B5EF4-FFF2-40B4-BE49-F238E27FC236}">
                <a16:creationId xmlns:a16="http://schemas.microsoft.com/office/drawing/2014/main" id="{0559A55A-9558-4A4A-BBA4-22214A79A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09" y="2412549"/>
            <a:ext cx="712470" cy="71247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61486A3E-5E5E-4D4D-9CA6-0ABD303A4ECF}"/>
              </a:ext>
            </a:extLst>
          </p:cNvPr>
          <p:cNvPicPr>
            <a:picLocks noChangeAspect="1"/>
          </p:cNvPicPr>
          <p:nvPr/>
        </p:nvPicPr>
        <p:blipFill>
          <a:blip r:embed="rId4"/>
          <a:stretch>
            <a:fillRect/>
          </a:stretch>
        </p:blipFill>
        <p:spPr>
          <a:xfrm>
            <a:off x="8135862" y="1964783"/>
            <a:ext cx="815615" cy="606415"/>
          </a:xfrm>
          <a:prstGeom prst="rect">
            <a:avLst/>
          </a:prstGeom>
        </p:spPr>
      </p:pic>
      <p:pic>
        <p:nvPicPr>
          <p:cNvPr id="3" name="Picture 2">
            <a:extLst>
              <a:ext uri="{FF2B5EF4-FFF2-40B4-BE49-F238E27FC236}">
                <a16:creationId xmlns:a16="http://schemas.microsoft.com/office/drawing/2014/main" id="{37E3129F-C1C6-4357-909C-057A5D989EB0}"/>
              </a:ext>
            </a:extLst>
          </p:cNvPr>
          <p:cNvPicPr>
            <a:picLocks noChangeAspect="1"/>
          </p:cNvPicPr>
          <p:nvPr/>
        </p:nvPicPr>
        <p:blipFill>
          <a:blip r:embed="rId5"/>
          <a:stretch>
            <a:fillRect/>
          </a:stretch>
        </p:blipFill>
        <p:spPr>
          <a:xfrm>
            <a:off x="5967" y="1338313"/>
            <a:ext cx="572318" cy="605703"/>
          </a:xfrm>
          <a:prstGeom prst="rect">
            <a:avLst/>
          </a:prstGeom>
        </p:spPr>
      </p:pic>
      <p:sp>
        <p:nvSpPr>
          <p:cNvPr id="34" name="Rectangle: Rounded Corners 33">
            <a:extLst>
              <a:ext uri="{FF2B5EF4-FFF2-40B4-BE49-F238E27FC236}">
                <a16:creationId xmlns:a16="http://schemas.microsoft.com/office/drawing/2014/main" id="{6E608435-93CD-4967-97CD-AC7FB81C694D}"/>
              </a:ext>
            </a:extLst>
          </p:cNvPr>
          <p:cNvSpPr/>
          <p:nvPr/>
        </p:nvSpPr>
        <p:spPr>
          <a:xfrm>
            <a:off x="6706965" y="304918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a:t>
            </a:r>
            <a:r>
              <a:rPr lang="nl-NL" sz="1050" dirty="0" err="1">
                <a:solidFill>
                  <a:schemeClr val="accent2">
                    <a:lumMod val="75000"/>
                  </a:schemeClr>
                </a:solidFill>
              </a:rPr>
              <a:t>Sessions</a:t>
            </a:r>
            <a:endParaRPr lang="en-NL" sz="1050" dirty="0">
              <a:solidFill>
                <a:schemeClr val="accent2">
                  <a:lumMod val="75000"/>
                </a:schemeClr>
              </a:solidFill>
            </a:endParaRPr>
          </a:p>
        </p:txBody>
      </p:sp>
      <p:pic>
        <p:nvPicPr>
          <p:cNvPr id="43" name="Picture 42">
            <a:extLst>
              <a:ext uri="{FF2B5EF4-FFF2-40B4-BE49-F238E27FC236}">
                <a16:creationId xmlns:a16="http://schemas.microsoft.com/office/drawing/2014/main" id="{B7032B9B-9A4B-4571-85EC-A1314B069F75}"/>
              </a:ext>
            </a:extLst>
          </p:cNvPr>
          <p:cNvPicPr>
            <a:picLocks noChangeAspect="1"/>
          </p:cNvPicPr>
          <p:nvPr/>
        </p:nvPicPr>
        <p:blipFill>
          <a:blip r:embed="rId4"/>
          <a:stretch>
            <a:fillRect/>
          </a:stretch>
        </p:blipFill>
        <p:spPr>
          <a:xfrm>
            <a:off x="8118356" y="3361333"/>
            <a:ext cx="815615" cy="606415"/>
          </a:xfrm>
          <a:prstGeom prst="rect">
            <a:avLst/>
          </a:prstGeom>
        </p:spPr>
      </p:pic>
      <p:pic>
        <p:nvPicPr>
          <p:cNvPr id="49" name="Snagit_SNG835">
            <a:extLst>
              <a:ext uri="{FF2B5EF4-FFF2-40B4-BE49-F238E27FC236}">
                <a16:creationId xmlns:a16="http://schemas.microsoft.com/office/drawing/2014/main" id="{40CF6024-68F0-4AD6-AC1A-EA7166653B9D}"/>
              </a:ext>
            </a:extLst>
          </p:cNvPr>
          <p:cNvPicPr>
            <a:picLocks noChangeAspect="1"/>
          </p:cNvPicPr>
          <p:nvPr/>
        </p:nvPicPr>
        <p:blipFill rotWithShape="1">
          <a:blip r:embed="rId6"/>
          <a:srcRect r="39635"/>
          <a:stretch/>
        </p:blipFill>
        <p:spPr>
          <a:xfrm>
            <a:off x="481940" y="1572977"/>
            <a:ext cx="784309" cy="303267"/>
          </a:xfrm>
          <a:prstGeom prst="rect">
            <a:avLst/>
          </a:prstGeom>
        </p:spPr>
      </p:pic>
      <p:sp>
        <p:nvSpPr>
          <p:cNvPr id="16" name="Arrow: Right 15">
            <a:extLst>
              <a:ext uri="{FF2B5EF4-FFF2-40B4-BE49-F238E27FC236}">
                <a16:creationId xmlns:a16="http://schemas.microsoft.com/office/drawing/2014/main" id="{DFD5F9B8-FFB6-41E9-95F6-5450B14B3540}"/>
              </a:ext>
            </a:extLst>
          </p:cNvPr>
          <p:cNvSpPr/>
          <p:nvPr/>
        </p:nvSpPr>
        <p:spPr>
          <a:xfrm>
            <a:off x="1963406" y="1706400"/>
            <a:ext cx="4857411" cy="165493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50" name="Speech Bubble: Rectangle 49">
            <a:extLst>
              <a:ext uri="{FF2B5EF4-FFF2-40B4-BE49-F238E27FC236}">
                <a16:creationId xmlns:a16="http://schemas.microsoft.com/office/drawing/2014/main" id="{87FCA2AB-109C-4477-B277-1FF3EFF7E261}"/>
              </a:ext>
            </a:extLst>
          </p:cNvPr>
          <p:cNvSpPr/>
          <p:nvPr/>
        </p:nvSpPr>
        <p:spPr>
          <a:xfrm>
            <a:off x="3366109"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Data </a:t>
            </a:r>
            <a:r>
              <a:rPr lang="nl-NL" sz="1050" dirty="0" err="1"/>
              <a:t>Wrangling</a:t>
            </a:r>
            <a:endParaRPr lang="nl-NL" sz="1050" dirty="0"/>
          </a:p>
        </p:txBody>
      </p:sp>
      <p:sp>
        <p:nvSpPr>
          <p:cNvPr id="51" name="Speech Bubble: Rectangle 50">
            <a:extLst>
              <a:ext uri="{FF2B5EF4-FFF2-40B4-BE49-F238E27FC236}">
                <a16:creationId xmlns:a16="http://schemas.microsoft.com/office/drawing/2014/main" id="{93B13FA0-C36F-4A8E-8BEC-4BA20F61881F}"/>
              </a:ext>
            </a:extLst>
          </p:cNvPr>
          <p:cNvSpPr/>
          <p:nvPr/>
        </p:nvSpPr>
        <p:spPr>
          <a:xfrm>
            <a:off x="2005727"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Data </a:t>
            </a:r>
            <a:r>
              <a:rPr lang="nl-NL" sz="1050" dirty="0" err="1"/>
              <a:t>Gathering</a:t>
            </a:r>
            <a:endParaRPr lang="nl-NL" sz="1050" dirty="0"/>
          </a:p>
        </p:txBody>
      </p:sp>
      <p:sp>
        <p:nvSpPr>
          <p:cNvPr id="52" name="Speech Bubble: Rectangle 51">
            <a:extLst>
              <a:ext uri="{FF2B5EF4-FFF2-40B4-BE49-F238E27FC236}">
                <a16:creationId xmlns:a16="http://schemas.microsoft.com/office/drawing/2014/main" id="{9356EAAD-84F9-4AE2-8A3A-3C0222302620}"/>
              </a:ext>
            </a:extLst>
          </p:cNvPr>
          <p:cNvSpPr/>
          <p:nvPr/>
        </p:nvSpPr>
        <p:spPr>
          <a:xfrm>
            <a:off x="4726491"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Business Intelligence</a:t>
            </a:r>
          </a:p>
        </p:txBody>
      </p:sp>
      <p:sp>
        <p:nvSpPr>
          <p:cNvPr id="53" name="Speech Bubble: Rectangle 52">
            <a:extLst>
              <a:ext uri="{FF2B5EF4-FFF2-40B4-BE49-F238E27FC236}">
                <a16:creationId xmlns:a16="http://schemas.microsoft.com/office/drawing/2014/main" id="{DA0CD1BB-8653-472B-94B7-213AFE83CFBF}"/>
              </a:ext>
            </a:extLst>
          </p:cNvPr>
          <p:cNvSpPr/>
          <p:nvPr/>
        </p:nvSpPr>
        <p:spPr>
          <a:xfrm>
            <a:off x="5098709" y="3218084"/>
            <a:ext cx="1120460" cy="526905"/>
          </a:xfrm>
          <a:prstGeom prst="wedgeRectCallout">
            <a:avLst>
              <a:gd name="adj1" fmla="val 11347"/>
              <a:gd name="adj2" fmla="val -12791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Machine Learning</a:t>
            </a:r>
          </a:p>
        </p:txBody>
      </p:sp>
      <p:sp>
        <p:nvSpPr>
          <p:cNvPr id="19" name="Speech Bubble: Rectangle 18">
            <a:extLst>
              <a:ext uri="{FF2B5EF4-FFF2-40B4-BE49-F238E27FC236}">
                <a16:creationId xmlns:a16="http://schemas.microsoft.com/office/drawing/2014/main" id="{4212308D-C407-4B17-AF22-F7E908C9A11C}"/>
              </a:ext>
            </a:extLst>
          </p:cNvPr>
          <p:cNvSpPr/>
          <p:nvPr/>
        </p:nvSpPr>
        <p:spPr>
          <a:xfrm>
            <a:off x="2930198" y="661864"/>
            <a:ext cx="1556371" cy="554496"/>
          </a:xfrm>
          <a:prstGeom prst="wedgeRectCallout">
            <a:avLst>
              <a:gd name="adj1" fmla="val -20518"/>
              <a:gd name="adj2" fmla="val 71438"/>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a:solidFill>
                  <a:schemeClr val="accent3"/>
                </a:solidFill>
              </a:rPr>
              <a:t>Oracle </a:t>
            </a:r>
            <a:r>
              <a:rPr lang="nl-NL" sz="1000" b="1" dirty="0" err="1">
                <a:solidFill>
                  <a:schemeClr val="accent3"/>
                </a:solidFill>
              </a:rPr>
              <a:t>Autonomous</a:t>
            </a:r>
            <a:r>
              <a:rPr lang="nl-NL" sz="1000" b="1" dirty="0">
                <a:solidFill>
                  <a:schemeClr val="accent3"/>
                </a:solidFill>
              </a:rPr>
              <a:t> Datawarehouse Cloud</a:t>
            </a:r>
            <a:r>
              <a:rPr lang="nl-NL" sz="1000" dirty="0"/>
              <a:t>,</a:t>
            </a:r>
            <a:r>
              <a:rPr lang="nl-NL" sz="800" dirty="0"/>
              <a:t> </a:t>
            </a:r>
            <a:r>
              <a:rPr lang="nl-NL" sz="800" dirty="0" err="1"/>
              <a:t>local</a:t>
            </a:r>
            <a:r>
              <a:rPr lang="nl-NL" sz="800" dirty="0"/>
              <a:t> file system</a:t>
            </a:r>
            <a:endParaRPr lang="en-NL" sz="1000" dirty="0"/>
          </a:p>
        </p:txBody>
      </p:sp>
      <p:sp>
        <p:nvSpPr>
          <p:cNvPr id="20" name="Speech Bubble: Rectangle 19">
            <a:extLst>
              <a:ext uri="{FF2B5EF4-FFF2-40B4-BE49-F238E27FC236}">
                <a16:creationId xmlns:a16="http://schemas.microsoft.com/office/drawing/2014/main" id="{FC5E0F82-C73A-4285-8BD9-74AABF61A1E3}"/>
              </a:ext>
            </a:extLst>
          </p:cNvPr>
          <p:cNvSpPr/>
          <p:nvPr/>
        </p:nvSpPr>
        <p:spPr>
          <a:xfrm>
            <a:off x="902482" y="951429"/>
            <a:ext cx="1236032" cy="343870"/>
          </a:xfrm>
          <a:prstGeom prst="wedgeRectCallout">
            <a:avLst>
              <a:gd name="adj1" fmla="val 51031"/>
              <a:gd name="adj2" fmla="val 85225"/>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a:solidFill>
                  <a:schemeClr val="accent3"/>
                </a:solidFill>
              </a:rPr>
              <a:t>Python &amp; </a:t>
            </a:r>
            <a:r>
              <a:rPr lang="nl-NL" sz="1000" b="1" dirty="0" err="1">
                <a:solidFill>
                  <a:schemeClr val="accent3"/>
                </a:solidFill>
              </a:rPr>
              <a:t>Jupyter</a:t>
            </a:r>
            <a:r>
              <a:rPr lang="nl-NL" sz="1000" b="1" dirty="0">
                <a:solidFill>
                  <a:schemeClr val="accent3"/>
                </a:solidFill>
              </a:rPr>
              <a:t> Notebook</a:t>
            </a:r>
            <a:endParaRPr lang="en-NL" sz="800" dirty="0"/>
          </a:p>
        </p:txBody>
      </p:sp>
      <p:sp>
        <p:nvSpPr>
          <p:cNvPr id="21" name="Speech Bubble: Rectangle 20">
            <a:extLst>
              <a:ext uri="{FF2B5EF4-FFF2-40B4-BE49-F238E27FC236}">
                <a16:creationId xmlns:a16="http://schemas.microsoft.com/office/drawing/2014/main" id="{5693301E-176A-4F97-B4B4-2533E4EA05A4}"/>
              </a:ext>
            </a:extLst>
          </p:cNvPr>
          <p:cNvSpPr/>
          <p:nvPr/>
        </p:nvSpPr>
        <p:spPr>
          <a:xfrm>
            <a:off x="3769043" y="1910538"/>
            <a:ext cx="1232575" cy="349247"/>
          </a:xfrm>
          <a:prstGeom prst="wedgeRectCallout">
            <a:avLst>
              <a:gd name="adj1" fmla="val -13998"/>
              <a:gd name="adj2" fmla="val -90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a:solidFill>
                  <a:schemeClr val="accent3"/>
                </a:solidFill>
              </a:rPr>
              <a:t>Oracle Analytics Cloud</a:t>
            </a:r>
            <a:endParaRPr lang="nl-NL" sz="1000" dirty="0"/>
          </a:p>
        </p:txBody>
      </p:sp>
      <p:sp>
        <p:nvSpPr>
          <p:cNvPr id="22" name="Speech Bubble: Rectangle 21">
            <a:extLst>
              <a:ext uri="{FF2B5EF4-FFF2-40B4-BE49-F238E27FC236}">
                <a16:creationId xmlns:a16="http://schemas.microsoft.com/office/drawing/2014/main" id="{9D8F2CCE-5B05-4E3C-949C-96D253D27324}"/>
              </a:ext>
            </a:extLst>
          </p:cNvPr>
          <p:cNvSpPr/>
          <p:nvPr/>
        </p:nvSpPr>
        <p:spPr>
          <a:xfrm>
            <a:off x="5717569" y="3871717"/>
            <a:ext cx="1168012" cy="411521"/>
          </a:xfrm>
          <a:prstGeom prst="wedgeRectCallout">
            <a:avLst>
              <a:gd name="adj1" fmla="val -27492"/>
              <a:gd name="adj2" fmla="val -109509"/>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a:solidFill>
                  <a:schemeClr val="accent3"/>
                </a:solidFill>
              </a:rPr>
              <a:t>Oracle Analytics Cloud</a:t>
            </a:r>
            <a:endParaRPr lang="nl-NL" sz="800" dirty="0"/>
          </a:p>
        </p:txBody>
      </p:sp>
      <p:sp>
        <p:nvSpPr>
          <p:cNvPr id="23" name="Speech Bubble: Rectangle 22">
            <a:extLst>
              <a:ext uri="{FF2B5EF4-FFF2-40B4-BE49-F238E27FC236}">
                <a16:creationId xmlns:a16="http://schemas.microsoft.com/office/drawing/2014/main" id="{9F7E69A9-C54B-495E-BDCE-002D094A3BBD}"/>
              </a:ext>
            </a:extLst>
          </p:cNvPr>
          <p:cNvSpPr/>
          <p:nvPr/>
        </p:nvSpPr>
        <p:spPr>
          <a:xfrm>
            <a:off x="5361336" y="952427"/>
            <a:ext cx="1345629" cy="365615"/>
          </a:xfrm>
          <a:prstGeom prst="wedgeRectCallout">
            <a:avLst>
              <a:gd name="adj1" fmla="val -34807"/>
              <a:gd name="adj2" fmla="val 71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a:solidFill>
                  <a:schemeClr val="accent3"/>
                </a:solidFill>
              </a:rPr>
              <a:t>Oracle Analytics Cloud</a:t>
            </a:r>
            <a:endParaRPr lang="nl-NL" sz="800" dirty="0"/>
          </a:p>
        </p:txBody>
      </p:sp>
    </p:spTree>
    <p:extLst>
      <p:ext uri="{BB962C8B-B14F-4D97-AF65-F5344CB8AC3E}">
        <p14:creationId xmlns:p14="http://schemas.microsoft.com/office/powerpoint/2010/main" val="2893437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75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75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34" grpId="0" animBg="1"/>
      <p:bldP spid="50" grpId="0" animBg="1"/>
      <p:bldP spid="51" grpId="0" animBg="1"/>
      <p:bldP spid="52" grpId="0" animBg="1"/>
      <p:bldP spid="53" grpId="0" animBg="1"/>
      <p:bldP spid="19" grpId="0" animBg="1"/>
      <p:bldP spid="20" grpId="0" animBg="1"/>
      <p:bldP spid="21" grpId="0" animBg="1"/>
      <p:bldP spid="22" grpId="0" animBg="1"/>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AE1BA-019D-4F6F-A450-42D3CEC326B9}"/>
              </a:ext>
            </a:extLst>
          </p:cNvPr>
          <p:cNvSpPr>
            <a:spLocks noGrp="1"/>
          </p:cNvSpPr>
          <p:nvPr>
            <p:ph type="title"/>
          </p:nvPr>
        </p:nvSpPr>
        <p:spPr/>
        <p:txBody>
          <a:bodyPr/>
          <a:lstStyle/>
          <a:p>
            <a:r>
              <a:rPr lang="nl-NL" dirty="0" err="1"/>
              <a:t>Implementation</a:t>
            </a:r>
            <a:r>
              <a:rPr lang="nl-NL" dirty="0"/>
              <a:t> details of </a:t>
            </a:r>
            <a:br>
              <a:rPr lang="nl-NL" dirty="0"/>
            </a:br>
            <a:r>
              <a:rPr lang="nl-NL" dirty="0"/>
              <a:t>Flow for Oracle </a:t>
            </a:r>
            <a:r>
              <a:rPr lang="nl-NL" dirty="0" err="1"/>
              <a:t>OpenWorld</a:t>
            </a:r>
            <a:r>
              <a:rPr lang="nl-NL" dirty="0"/>
              <a:t> 2018 </a:t>
            </a:r>
            <a:r>
              <a:rPr lang="nl-NL" dirty="0" err="1"/>
              <a:t>Session</a:t>
            </a:r>
            <a:r>
              <a:rPr lang="nl-NL" dirty="0"/>
              <a:t> Data Analytics</a:t>
            </a:r>
            <a:endParaRPr lang="en-NL" dirty="0"/>
          </a:p>
        </p:txBody>
      </p:sp>
      <p:sp>
        <p:nvSpPr>
          <p:cNvPr id="3" name="Content Placeholder 2">
            <a:extLst>
              <a:ext uri="{FF2B5EF4-FFF2-40B4-BE49-F238E27FC236}">
                <a16:creationId xmlns:a16="http://schemas.microsoft.com/office/drawing/2014/main" id="{4BAFDC6C-1BFB-4F64-ADB1-F6EBFF94454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D114AC34-31C9-4639-85F6-F581943CB570}"/>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6" name="Picture 5">
            <a:extLst>
              <a:ext uri="{FF2B5EF4-FFF2-40B4-BE49-F238E27FC236}">
                <a16:creationId xmlns:a16="http://schemas.microsoft.com/office/drawing/2014/main" id="{8241923B-1298-4614-973D-372020031DA9}"/>
              </a:ext>
            </a:extLst>
          </p:cNvPr>
          <p:cNvPicPr>
            <a:picLocks noChangeAspect="1"/>
          </p:cNvPicPr>
          <p:nvPr/>
        </p:nvPicPr>
        <p:blipFill>
          <a:blip r:embed="rId2"/>
          <a:stretch>
            <a:fillRect/>
          </a:stretch>
        </p:blipFill>
        <p:spPr>
          <a:xfrm>
            <a:off x="239937" y="1713600"/>
            <a:ext cx="2738118" cy="1716300"/>
          </a:xfrm>
          <a:prstGeom prst="rect">
            <a:avLst/>
          </a:prstGeom>
          <a:ln>
            <a:noFill/>
          </a:ln>
          <a:effectLst>
            <a:outerShdw blurRad="292100" dist="139700" dir="2700000" algn="tl" rotWithShape="0">
              <a:srgbClr val="333333">
                <a:alpha val="65000"/>
              </a:srgbClr>
            </a:outerShdw>
          </a:effectLst>
        </p:spPr>
      </p:pic>
      <p:sp>
        <p:nvSpPr>
          <p:cNvPr id="7" name="Speech Bubble: Rectangle 6">
            <a:extLst>
              <a:ext uri="{FF2B5EF4-FFF2-40B4-BE49-F238E27FC236}">
                <a16:creationId xmlns:a16="http://schemas.microsoft.com/office/drawing/2014/main" id="{9D3A23F3-E3D3-4DB5-BFE9-8E2B197B81DA}"/>
              </a:ext>
            </a:extLst>
          </p:cNvPr>
          <p:cNvSpPr/>
          <p:nvPr/>
        </p:nvSpPr>
        <p:spPr>
          <a:xfrm>
            <a:off x="239937" y="1094400"/>
            <a:ext cx="2349427" cy="460800"/>
          </a:xfrm>
          <a:prstGeom prst="wedgeRectCallout">
            <a:avLst>
              <a:gd name="adj1" fmla="val -21305"/>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Jupyter</a:t>
            </a:r>
            <a:r>
              <a:rPr lang="nl-NL" sz="1100" dirty="0"/>
              <a:t> Python Notebook – </a:t>
            </a:r>
            <a:r>
              <a:rPr lang="nl-NL" sz="1100" dirty="0" err="1"/>
              <a:t>retrieve</a:t>
            </a:r>
            <a:r>
              <a:rPr lang="nl-NL" sz="1100" dirty="0"/>
              <a:t> </a:t>
            </a:r>
            <a:r>
              <a:rPr lang="nl-NL" sz="1100" dirty="0" err="1"/>
              <a:t>raw</a:t>
            </a:r>
            <a:r>
              <a:rPr lang="nl-NL" sz="1100" dirty="0"/>
              <a:t> JSON data </a:t>
            </a:r>
            <a:r>
              <a:rPr lang="nl-NL" sz="1100" dirty="0" err="1"/>
              <a:t>from</a:t>
            </a:r>
            <a:r>
              <a:rPr lang="nl-NL" sz="1100" dirty="0"/>
              <a:t> </a:t>
            </a:r>
            <a:r>
              <a:rPr lang="nl-NL" sz="1100" dirty="0" err="1"/>
              <a:t>APIs</a:t>
            </a:r>
            <a:endParaRPr lang="en-NL" sz="1100" dirty="0"/>
          </a:p>
        </p:txBody>
      </p:sp>
      <p:sp>
        <p:nvSpPr>
          <p:cNvPr id="8" name="Speech Bubble: Rectangle 7">
            <a:extLst>
              <a:ext uri="{FF2B5EF4-FFF2-40B4-BE49-F238E27FC236}">
                <a16:creationId xmlns:a16="http://schemas.microsoft.com/office/drawing/2014/main" id="{C5DD86B3-8EB7-4D51-92CD-908713C37BA1}"/>
              </a:ext>
            </a:extLst>
          </p:cNvPr>
          <p:cNvSpPr/>
          <p:nvPr/>
        </p:nvSpPr>
        <p:spPr>
          <a:xfrm>
            <a:off x="434283" y="3588300"/>
            <a:ext cx="1984918" cy="460800"/>
          </a:xfrm>
          <a:prstGeom prst="wedgeRectCallout">
            <a:avLst>
              <a:gd name="adj1" fmla="val -24676"/>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Save </a:t>
            </a:r>
            <a:r>
              <a:rPr lang="nl-NL" sz="1100" dirty="0" err="1"/>
              <a:t>Sessions</a:t>
            </a:r>
            <a:r>
              <a:rPr lang="nl-NL" sz="1100" dirty="0"/>
              <a:t> </a:t>
            </a:r>
            <a:r>
              <a:rPr lang="nl-NL" sz="1100" dirty="0" err="1"/>
              <a:t>and</a:t>
            </a:r>
            <a:r>
              <a:rPr lang="nl-NL" sz="1100" dirty="0"/>
              <a:t> Speakers data in CSV files</a:t>
            </a:r>
            <a:endParaRPr lang="en-NL" sz="1100" dirty="0"/>
          </a:p>
        </p:txBody>
      </p:sp>
      <p:sp>
        <p:nvSpPr>
          <p:cNvPr id="9" name="Arrow: Striped Right 8">
            <a:extLst>
              <a:ext uri="{FF2B5EF4-FFF2-40B4-BE49-F238E27FC236}">
                <a16:creationId xmlns:a16="http://schemas.microsoft.com/office/drawing/2014/main" id="{A4249CE5-486B-492B-80ED-05EBFB9D9FD4}"/>
              </a:ext>
            </a:extLst>
          </p:cNvPr>
          <p:cNvSpPr/>
          <p:nvPr/>
        </p:nvSpPr>
        <p:spPr>
          <a:xfrm>
            <a:off x="2918121" y="2044800"/>
            <a:ext cx="1080000" cy="14328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Picture 9">
            <a:extLst>
              <a:ext uri="{FF2B5EF4-FFF2-40B4-BE49-F238E27FC236}">
                <a16:creationId xmlns:a16="http://schemas.microsoft.com/office/drawing/2014/main" id="{11531057-1B50-4D25-B4AC-7F3FAB2E8672}"/>
              </a:ext>
            </a:extLst>
          </p:cNvPr>
          <p:cNvPicPr>
            <a:picLocks noChangeAspect="1"/>
          </p:cNvPicPr>
          <p:nvPr/>
        </p:nvPicPr>
        <p:blipFill>
          <a:blip r:embed="rId3"/>
          <a:stretch>
            <a:fillRect/>
          </a:stretch>
        </p:blipFill>
        <p:spPr>
          <a:xfrm>
            <a:off x="3854308" y="1148662"/>
            <a:ext cx="4936891" cy="2648437"/>
          </a:xfrm>
          <a:prstGeom prst="rect">
            <a:avLst/>
          </a:prstGeom>
          <a:ln>
            <a:noFill/>
          </a:ln>
          <a:effectLst>
            <a:outerShdw blurRad="292100" dist="139700" dir="2700000" algn="tl" rotWithShape="0">
              <a:srgbClr val="333333">
                <a:alpha val="65000"/>
              </a:srgbClr>
            </a:outerShdw>
          </a:effectLst>
        </p:spPr>
      </p:pic>
      <p:sp>
        <p:nvSpPr>
          <p:cNvPr id="11" name="Speech Bubble: Rectangle 10">
            <a:extLst>
              <a:ext uri="{FF2B5EF4-FFF2-40B4-BE49-F238E27FC236}">
                <a16:creationId xmlns:a16="http://schemas.microsoft.com/office/drawing/2014/main" id="{C5FFB1B5-30EA-439D-BA0A-54ED9092D5E1}"/>
              </a:ext>
            </a:extLst>
          </p:cNvPr>
          <p:cNvSpPr/>
          <p:nvPr/>
        </p:nvSpPr>
        <p:spPr>
          <a:xfrm>
            <a:off x="6554636" y="795862"/>
            <a:ext cx="2349427" cy="460800"/>
          </a:xfrm>
          <a:prstGeom prst="wedgeRectCallout">
            <a:avLst>
              <a:gd name="adj1" fmla="val -21305"/>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Data </a:t>
            </a:r>
            <a:r>
              <a:rPr lang="nl-NL" sz="1100" dirty="0" err="1"/>
              <a:t>Visualization</a:t>
            </a:r>
            <a:r>
              <a:rPr lang="nl-NL" sz="1100" dirty="0"/>
              <a:t> for Desktop </a:t>
            </a:r>
            <a:r>
              <a:rPr lang="nl-NL" sz="1100" dirty="0" err="1"/>
              <a:t>to</a:t>
            </a:r>
            <a:r>
              <a:rPr lang="nl-NL" sz="1100" dirty="0"/>
              <a:t> </a:t>
            </a:r>
            <a:r>
              <a:rPr lang="nl-NL" sz="1100" dirty="0" err="1"/>
              <a:t>prepare</a:t>
            </a:r>
            <a:r>
              <a:rPr lang="nl-NL" sz="1100" dirty="0"/>
              <a:t> Data Sets</a:t>
            </a:r>
            <a:endParaRPr lang="en-NL" sz="1100" dirty="0"/>
          </a:p>
        </p:txBody>
      </p:sp>
    </p:spTree>
    <p:extLst>
      <p:ext uri="{BB962C8B-B14F-4D97-AF65-F5344CB8AC3E}">
        <p14:creationId xmlns:p14="http://schemas.microsoft.com/office/powerpoint/2010/main" val="21169123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AE1BA-019D-4F6F-A450-42D3CEC326B9}"/>
              </a:ext>
            </a:extLst>
          </p:cNvPr>
          <p:cNvSpPr>
            <a:spLocks noGrp="1"/>
          </p:cNvSpPr>
          <p:nvPr>
            <p:ph type="title"/>
          </p:nvPr>
        </p:nvSpPr>
        <p:spPr/>
        <p:txBody>
          <a:bodyPr/>
          <a:lstStyle/>
          <a:p>
            <a:r>
              <a:rPr lang="nl-NL" dirty="0" err="1"/>
              <a:t>Implementation</a:t>
            </a:r>
            <a:r>
              <a:rPr lang="nl-NL" dirty="0"/>
              <a:t> details of </a:t>
            </a:r>
            <a:br>
              <a:rPr lang="nl-NL" dirty="0"/>
            </a:br>
            <a:r>
              <a:rPr lang="nl-NL" dirty="0"/>
              <a:t>Flow for Oracle </a:t>
            </a:r>
            <a:r>
              <a:rPr lang="nl-NL" dirty="0" err="1"/>
              <a:t>OpenWorld</a:t>
            </a:r>
            <a:r>
              <a:rPr lang="nl-NL" dirty="0"/>
              <a:t> 2018 </a:t>
            </a:r>
            <a:r>
              <a:rPr lang="nl-NL" dirty="0" err="1"/>
              <a:t>Session</a:t>
            </a:r>
            <a:r>
              <a:rPr lang="nl-NL" dirty="0"/>
              <a:t> Data Analytics</a:t>
            </a:r>
            <a:endParaRPr lang="en-NL" dirty="0"/>
          </a:p>
        </p:txBody>
      </p:sp>
      <p:sp>
        <p:nvSpPr>
          <p:cNvPr id="3" name="Content Placeholder 2">
            <a:extLst>
              <a:ext uri="{FF2B5EF4-FFF2-40B4-BE49-F238E27FC236}">
                <a16:creationId xmlns:a16="http://schemas.microsoft.com/office/drawing/2014/main" id="{4BAFDC6C-1BFB-4F64-ADB1-F6EBFF94454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D114AC34-31C9-4639-85F6-F581943CB570}"/>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7" name="Speech Bubble: Rectangle 6">
            <a:extLst>
              <a:ext uri="{FF2B5EF4-FFF2-40B4-BE49-F238E27FC236}">
                <a16:creationId xmlns:a16="http://schemas.microsoft.com/office/drawing/2014/main" id="{9D3A23F3-E3D3-4DB5-BFE9-8E2B197B81DA}"/>
              </a:ext>
            </a:extLst>
          </p:cNvPr>
          <p:cNvSpPr/>
          <p:nvPr/>
        </p:nvSpPr>
        <p:spPr>
          <a:xfrm>
            <a:off x="2522977" y="973854"/>
            <a:ext cx="3057663" cy="460800"/>
          </a:xfrm>
          <a:prstGeom prst="wedgeRectCallout">
            <a:avLst>
              <a:gd name="adj1" fmla="val -21305"/>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Data </a:t>
            </a:r>
            <a:r>
              <a:rPr lang="nl-NL" sz="1100" dirty="0" err="1"/>
              <a:t>Visualization</a:t>
            </a:r>
            <a:r>
              <a:rPr lang="nl-NL" sz="1100" dirty="0"/>
              <a:t> –</a:t>
            </a:r>
          </a:p>
          <a:p>
            <a:pPr algn="ctr"/>
            <a:r>
              <a:rPr lang="nl-NL" sz="1100" dirty="0"/>
              <a:t>Dataflow for </a:t>
            </a:r>
            <a:r>
              <a:rPr lang="nl-NL" sz="1100" dirty="0" err="1"/>
              <a:t>enriching</a:t>
            </a:r>
            <a:r>
              <a:rPr lang="nl-NL" sz="1100" dirty="0"/>
              <a:t> </a:t>
            </a:r>
            <a:r>
              <a:rPr lang="nl-NL" sz="1100" dirty="0" err="1"/>
              <a:t>and</a:t>
            </a:r>
            <a:r>
              <a:rPr lang="nl-NL" sz="1100" dirty="0"/>
              <a:t> </a:t>
            </a:r>
            <a:r>
              <a:rPr lang="nl-NL" sz="1100" dirty="0" err="1"/>
              <a:t>joining</a:t>
            </a:r>
            <a:r>
              <a:rPr lang="nl-NL" sz="1100" dirty="0"/>
              <a:t> data sets</a:t>
            </a:r>
            <a:endParaRPr lang="en-NL" sz="1100" dirty="0"/>
          </a:p>
        </p:txBody>
      </p:sp>
      <p:sp>
        <p:nvSpPr>
          <p:cNvPr id="8" name="Speech Bubble: Rectangle 7">
            <a:extLst>
              <a:ext uri="{FF2B5EF4-FFF2-40B4-BE49-F238E27FC236}">
                <a16:creationId xmlns:a16="http://schemas.microsoft.com/office/drawing/2014/main" id="{C5DD86B3-8EB7-4D51-92CD-908713C37BA1}"/>
              </a:ext>
            </a:extLst>
          </p:cNvPr>
          <p:cNvSpPr/>
          <p:nvPr/>
        </p:nvSpPr>
        <p:spPr>
          <a:xfrm>
            <a:off x="2814982" y="3893345"/>
            <a:ext cx="2765658" cy="460800"/>
          </a:xfrm>
          <a:prstGeom prst="wedgeRectCallout">
            <a:avLst>
              <a:gd name="adj1" fmla="val -24676"/>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Sessions</a:t>
            </a:r>
            <a:r>
              <a:rPr lang="nl-NL" sz="1100" dirty="0"/>
              <a:t> are </a:t>
            </a:r>
            <a:r>
              <a:rPr lang="nl-NL" sz="1100" dirty="0" err="1"/>
              <a:t>joined</a:t>
            </a:r>
            <a:r>
              <a:rPr lang="nl-NL" sz="1100" dirty="0"/>
              <a:t> </a:t>
            </a:r>
            <a:r>
              <a:rPr lang="nl-NL" sz="1100" dirty="0" err="1"/>
              <a:t>with</a:t>
            </a:r>
            <a:r>
              <a:rPr lang="nl-NL" sz="1100" dirty="0"/>
              <a:t> </a:t>
            </a:r>
            <a:r>
              <a:rPr lang="nl-NL" sz="1100" dirty="0" err="1"/>
              <a:t>Venues</a:t>
            </a:r>
            <a:r>
              <a:rPr lang="nl-NL" sz="1100" dirty="0"/>
              <a:t> </a:t>
            </a:r>
            <a:r>
              <a:rPr lang="nl-NL" sz="1100" dirty="0" err="1"/>
              <a:t>from</a:t>
            </a:r>
            <a:r>
              <a:rPr lang="nl-NL" sz="1100" dirty="0"/>
              <a:t> a </a:t>
            </a:r>
            <a:r>
              <a:rPr lang="nl-NL" sz="1100" dirty="0" err="1"/>
              <a:t>cloud</a:t>
            </a:r>
            <a:r>
              <a:rPr lang="nl-NL" sz="1100" dirty="0"/>
              <a:t> </a:t>
            </a:r>
            <a:r>
              <a:rPr lang="nl-NL" sz="1100" dirty="0" err="1"/>
              <a:t>based</a:t>
            </a:r>
            <a:r>
              <a:rPr lang="nl-NL" sz="1100" dirty="0"/>
              <a:t> </a:t>
            </a:r>
            <a:r>
              <a:rPr lang="nl-NL" sz="1100" dirty="0" err="1"/>
              <a:t>MongoDB</a:t>
            </a:r>
            <a:r>
              <a:rPr lang="nl-NL" sz="1100" dirty="0"/>
              <a:t> database</a:t>
            </a:r>
            <a:endParaRPr lang="en-NL" sz="1100" dirty="0"/>
          </a:p>
        </p:txBody>
      </p:sp>
      <p:pic>
        <p:nvPicPr>
          <p:cNvPr id="5" name="Picture 4">
            <a:extLst>
              <a:ext uri="{FF2B5EF4-FFF2-40B4-BE49-F238E27FC236}">
                <a16:creationId xmlns:a16="http://schemas.microsoft.com/office/drawing/2014/main" id="{6913A134-F1C4-4D71-914F-A93B03B2D723}"/>
              </a:ext>
            </a:extLst>
          </p:cNvPr>
          <p:cNvPicPr>
            <a:picLocks noChangeAspect="1"/>
          </p:cNvPicPr>
          <p:nvPr/>
        </p:nvPicPr>
        <p:blipFill>
          <a:blip r:embed="rId2"/>
          <a:stretch>
            <a:fillRect/>
          </a:stretch>
        </p:blipFill>
        <p:spPr>
          <a:xfrm>
            <a:off x="2495375" y="1632546"/>
            <a:ext cx="3490002" cy="2062907"/>
          </a:xfrm>
          <a:prstGeom prst="rect">
            <a:avLst/>
          </a:prstGeom>
        </p:spPr>
      </p:pic>
      <p:sp>
        <p:nvSpPr>
          <p:cNvPr id="9" name="Arrow: Striped Right 8">
            <a:extLst>
              <a:ext uri="{FF2B5EF4-FFF2-40B4-BE49-F238E27FC236}">
                <a16:creationId xmlns:a16="http://schemas.microsoft.com/office/drawing/2014/main" id="{A4249CE5-486B-492B-80ED-05EBFB9D9FD4}"/>
              </a:ext>
            </a:extLst>
          </p:cNvPr>
          <p:cNvSpPr/>
          <p:nvPr/>
        </p:nvSpPr>
        <p:spPr>
          <a:xfrm>
            <a:off x="5339133" y="2488260"/>
            <a:ext cx="1080000" cy="1432800"/>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Picture 11">
            <a:extLst>
              <a:ext uri="{FF2B5EF4-FFF2-40B4-BE49-F238E27FC236}">
                <a16:creationId xmlns:a16="http://schemas.microsoft.com/office/drawing/2014/main" id="{9F3C1BC5-4598-4DDB-9835-96D24043EBE6}"/>
              </a:ext>
            </a:extLst>
          </p:cNvPr>
          <p:cNvPicPr>
            <a:picLocks noChangeAspect="1"/>
          </p:cNvPicPr>
          <p:nvPr/>
        </p:nvPicPr>
        <p:blipFill>
          <a:blip r:embed="rId3"/>
          <a:stretch>
            <a:fillRect/>
          </a:stretch>
        </p:blipFill>
        <p:spPr>
          <a:xfrm>
            <a:off x="286556" y="3285757"/>
            <a:ext cx="1530128" cy="1068388"/>
          </a:xfrm>
          <a:prstGeom prst="rect">
            <a:avLst/>
          </a:prstGeom>
        </p:spPr>
      </p:pic>
      <p:pic>
        <p:nvPicPr>
          <p:cNvPr id="13" name="Picture 12">
            <a:extLst>
              <a:ext uri="{FF2B5EF4-FFF2-40B4-BE49-F238E27FC236}">
                <a16:creationId xmlns:a16="http://schemas.microsoft.com/office/drawing/2014/main" id="{628CB75E-195E-413C-9698-FE48F5D866D4}"/>
              </a:ext>
            </a:extLst>
          </p:cNvPr>
          <p:cNvPicPr>
            <a:picLocks noChangeAspect="1"/>
          </p:cNvPicPr>
          <p:nvPr/>
        </p:nvPicPr>
        <p:blipFill>
          <a:blip r:embed="rId4"/>
          <a:stretch>
            <a:fillRect/>
          </a:stretch>
        </p:blipFill>
        <p:spPr>
          <a:xfrm>
            <a:off x="123012" y="1472866"/>
            <a:ext cx="2048404" cy="1098884"/>
          </a:xfrm>
          <a:prstGeom prst="rect">
            <a:avLst/>
          </a:prstGeom>
          <a:ln>
            <a:noFill/>
          </a:ln>
          <a:effectLst>
            <a:outerShdw blurRad="292100" dist="139700" dir="2700000" algn="tl" rotWithShape="0">
              <a:srgbClr val="333333">
                <a:alpha val="65000"/>
              </a:srgbClr>
            </a:outerShdw>
          </a:effectLst>
        </p:spPr>
      </p:pic>
      <p:cxnSp>
        <p:nvCxnSpPr>
          <p:cNvPr id="15" name="Connector: Elbow 14">
            <a:extLst>
              <a:ext uri="{FF2B5EF4-FFF2-40B4-BE49-F238E27FC236}">
                <a16:creationId xmlns:a16="http://schemas.microsoft.com/office/drawing/2014/main" id="{45F6DC5F-B0CF-4F1A-AD6A-D9C9A5ACFE14}"/>
              </a:ext>
            </a:extLst>
          </p:cNvPr>
          <p:cNvCxnSpPr>
            <a:stCxn id="13" idx="3"/>
          </p:cNvCxnSpPr>
          <p:nvPr/>
        </p:nvCxnSpPr>
        <p:spPr>
          <a:xfrm>
            <a:off x="2171416" y="2022308"/>
            <a:ext cx="1173950" cy="200502"/>
          </a:xfrm>
          <a:prstGeom prst="bentConnector3">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A5F687C2-0296-4FF7-9355-575C61E4AB75}"/>
              </a:ext>
            </a:extLst>
          </p:cNvPr>
          <p:cNvCxnSpPr>
            <a:cxnSpLocks/>
            <a:stCxn id="12" idx="3"/>
          </p:cNvCxnSpPr>
          <p:nvPr/>
        </p:nvCxnSpPr>
        <p:spPr>
          <a:xfrm flipV="1">
            <a:off x="1816684" y="2430966"/>
            <a:ext cx="1528682" cy="1388985"/>
          </a:xfrm>
          <a:prstGeom prst="bentConnector3">
            <a:avLst>
              <a:gd name="adj1" fmla="val 50000"/>
            </a:avLst>
          </a:prstGeom>
          <a:ln w="19050">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E3FB6738-97DD-4D5D-862A-61DE938D3BCD}"/>
              </a:ext>
            </a:extLst>
          </p:cNvPr>
          <p:cNvPicPr>
            <a:picLocks noChangeAspect="1"/>
          </p:cNvPicPr>
          <p:nvPr/>
        </p:nvPicPr>
        <p:blipFill>
          <a:blip r:embed="rId5"/>
          <a:stretch>
            <a:fillRect/>
          </a:stretch>
        </p:blipFill>
        <p:spPr>
          <a:xfrm>
            <a:off x="6427995" y="2997535"/>
            <a:ext cx="2479932" cy="989864"/>
          </a:xfrm>
          <a:prstGeom prst="rect">
            <a:avLst/>
          </a:prstGeom>
        </p:spPr>
      </p:pic>
      <p:pic>
        <p:nvPicPr>
          <p:cNvPr id="20" name="Picture 19">
            <a:extLst>
              <a:ext uri="{FF2B5EF4-FFF2-40B4-BE49-F238E27FC236}">
                <a16:creationId xmlns:a16="http://schemas.microsoft.com/office/drawing/2014/main" id="{25FF2266-FFB9-4481-B7DD-178C5ECCD18E}"/>
              </a:ext>
            </a:extLst>
          </p:cNvPr>
          <p:cNvPicPr>
            <a:picLocks noChangeAspect="1"/>
          </p:cNvPicPr>
          <p:nvPr/>
        </p:nvPicPr>
        <p:blipFill>
          <a:blip r:embed="rId6"/>
          <a:stretch>
            <a:fillRect/>
          </a:stretch>
        </p:blipFill>
        <p:spPr>
          <a:xfrm>
            <a:off x="6129272" y="973854"/>
            <a:ext cx="2688850" cy="1791135"/>
          </a:xfrm>
          <a:prstGeom prst="rect">
            <a:avLst/>
          </a:prstGeom>
          <a:ln>
            <a:noFill/>
          </a:ln>
          <a:effectLst>
            <a:outerShdw blurRad="292100" dist="139700" dir="2700000" algn="tl" rotWithShape="0">
              <a:srgbClr val="333333">
                <a:alpha val="65000"/>
              </a:srgbClr>
            </a:outerShdw>
          </a:effectLst>
        </p:spPr>
      </p:pic>
      <p:sp>
        <p:nvSpPr>
          <p:cNvPr id="11" name="Speech Bubble: Rectangle 10">
            <a:extLst>
              <a:ext uri="{FF2B5EF4-FFF2-40B4-BE49-F238E27FC236}">
                <a16:creationId xmlns:a16="http://schemas.microsoft.com/office/drawing/2014/main" id="{C5FFB1B5-30EA-439D-BA0A-54ED9092D5E1}"/>
              </a:ext>
            </a:extLst>
          </p:cNvPr>
          <p:cNvSpPr/>
          <p:nvPr/>
        </p:nvSpPr>
        <p:spPr>
          <a:xfrm>
            <a:off x="6663768" y="60349"/>
            <a:ext cx="2349427" cy="460800"/>
          </a:xfrm>
          <a:prstGeom prst="wedgeRectCallout">
            <a:avLst>
              <a:gd name="adj1" fmla="val -20988"/>
              <a:gd name="adj2" fmla="val 3791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Dataflows</a:t>
            </a:r>
            <a:r>
              <a:rPr lang="nl-NL" sz="1100" dirty="0"/>
              <a:t> </a:t>
            </a:r>
            <a:r>
              <a:rPr lang="nl-NL" sz="1100" dirty="0" err="1"/>
              <a:t>can</a:t>
            </a:r>
            <a:r>
              <a:rPr lang="nl-NL" sz="1100" dirty="0"/>
              <a:t> </a:t>
            </a:r>
            <a:r>
              <a:rPr lang="nl-NL" sz="1100" dirty="0" err="1"/>
              <a:t>be</a:t>
            </a:r>
            <a:r>
              <a:rPr lang="nl-NL" sz="1100" dirty="0"/>
              <a:t> </a:t>
            </a:r>
            <a:r>
              <a:rPr lang="nl-NL" sz="1100" dirty="0" err="1"/>
              <a:t>used</a:t>
            </a:r>
            <a:r>
              <a:rPr lang="nl-NL" sz="1100" dirty="0"/>
              <a:t> </a:t>
            </a:r>
            <a:r>
              <a:rPr lang="nl-NL" sz="1100" dirty="0" err="1"/>
              <a:t>to</a:t>
            </a:r>
            <a:r>
              <a:rPr lang="nl-NL" sz="1100" dirty="0"/>
              <a:t> train </a:t>
            </a:r>
            <a:r>
              <a:rPr lang="nl-NL" sz="1100" dirty="0" err="1"/>
              <a:t>and</a:t>
            </a:r>
            <a:r>
              <a:rPr lang="nl-NL" sz="1100" dirty="0"/>
              <a:t> </a:t>
            </a:r>
            <a:r>
              <a:rPr lang="nl-NL" sz="1100" dirty="0" err="1"/>
              <a:t>apply</a:t>
            </a:r>
            <a:r>
              <a:rPr lang="nl-NL" sz="1100" dirty="0"/>
              <a:t> machine </a:t>
            </a:r>
            <a:r>
              <a:rPr lang="nl-NL" sz="1100" dirty="0" err="1"/>
              <a:t>learning</a:t>
            </a:r>
            <a:r>
              <a:rPr lang="nl-NL" sz="1100" dirty="0"/>
              <a:t> </a:t>
            </a:r>
            <a:r>
              <a:rPr lang="nl-NL" sz="1100" dirty="0" err="1"/>
              <a:t>models</a:t>
            </a:r>
            <a:endParaRPr lang="en-NL" sz="1100" dirty="0"/>
          </a:p>
        </p:txBody>
      </p:sp>
    </p:spTree>
    <p:extLst>
      <p:ext uri="{BB962C8B-B14F-4D97-AF65-F5344CB8AC3E}">
        <p14:creationId xmlns:p14="http://schemas.microsoft.com/office/powerpoint/2010/main" val="15293641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BAE1BA-019D-4F6F-A450-42D3CEC326B9}"/>
              </a:ext>
            </a:extLst>
          </p:cNvPr>
          <p:cNvSpPr>
            <a:spLocks noGrp="1"/>
          </p:cNvSpPr>
          <p:nvPr>
            <p:ph type="title"/>
          </p:nvPr>
        </p:nvSpPr>
        <p:spPr/>
        <p:txBody>
          <a:bodyPr/>
          <a:lstStyle/>
          <a:p>
            <a:r>
              <a:rPr lang="nl-NL" dirty="0" err="1"/>
              <a:t>Implementation</a:t>
            </a:r>
            <a:r>
              <a:rPr lang="nl-NL" dirty="0"/>
              <a:t> details of </a:t>
            </a:r>
            <a:br>
              <a:rPr lang="nl-NL" dirty="0"/>
            </a:br>
            <a:r>
              <a:rPr lang="nl-NL" dirty="0"/>
              <a:t>Flow for Oracle </a:t>
            </a:r>
            <a:r>
              <a:rPr lang="nl-NL" dirty="0" err="1"/>
              <a:t>OpenWorld</a:t>
            </a:r>
            <a:r>
              <a:rPr lang="nl-NL" dirty="0"/>
              <a:t> 2018 </a:t>
            </a:r>
            <a:r>
              <a:rPr lang="nl-NL" dirty="0" err="1"/>
              <a:t>Session</a:t>
            </a:r>
            <a:r>
              <a:rPr lang="nl-NL" dirty="0"/>
              <a:t> Data Analytics</a:t>
            </a:r>
            <a:endParaRPr lang="en-NL" dirty="0"/>
          </a:p>
        </p:txBody>
      </p:sp>
      <p:pic>
        <p:nvPicPr>
          <p:cNvPr id="14" name="Snagit_SNG84C">
            <a:extLst>
              <a:ext uri="{FF2B5EF4-FFF2-40B4-BE49-F238E27FC236}">
                <a16:creationId xmlns:a16="http://schemas.microsoft.com/office/drawing/2014/main" id="{481B90B9-9F81-455C-B237-B6BE0902C771}"/>
              </a:ext>
            </a:extLst>
          </p:cNvPr>
          <p:cNvPicPr>
            <a:picLocks noGrp="1" noChangeAspect="1"/>
          </p:cNvPicPr>
          <p:nvPr>
            <p:ph idx="1"/>
          </p:nvPr>
        </p:nvPicPr>
        <p:blipFill>
          <a:blip r:embed="rId2"/>
          <a:stretch>
            <a:fillRect/>
          </a:stretch>
        </p:blipFill>
        <p:spPr>
          <a:xfrm>
            <a:off x="2180531" y="1067875"/>
            <a:ext cx="6623050" cy="355299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114AC34-31C9-4639-85F6-F581943CB570}"/>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7" name="Speech Bubble: Rectangle 6">
            <a:extLst>
              <a:ext uri="{FF2B5EF4-FFF2-40B4-BE49-F238E27FC236}">
                <a16:creationId xmlns:a16="http://schemas.microsoft.com/office/drawing/2014/main" id="{9D3A23F3-E3D3-4DB5-BFE9-8E2B197B81DA}"/>
              </a:ext>
            </a:extLst>
          </p:cNvPr>
          <p:cNvSpPr/>
          <p:nvPr/>
        </p:nvSpPr>
        <p:spPr>
          <a:xfrm>
            <a:off x="3839088" y="789355"/>
            <a:ext cx="2257823" cy="460800"/>
          </a:xfrm>
          <a:prstGeom prst="wedgeRectCallout">
            <a:avLst>
              <a:gd name="adj1" fmla="val -21305"/>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Prepare</a:t>
            </a:r>
            <a:r>
              <a:rPr lang="nl-NL" sz="1100" dirty="0"/>
              <a:t> </a:t>
            </a:r>
            <a:r>
              <a:rPr lang="nl-NL" sz="1100" dirty="0" err="1"/>
              <a:t>visualizations</a:t>
            </a:r>
            <a:r>
              <a:rPr lang="nl-NL" sz="1100" dirty="0"/>
              <a:t> </a:t>
            </a:r>
            <a:r>
              <a:rPr lang="nl-NL" sz="1100" dirty="0" err="1"/>
              <a:t>from</a:t>
            </a:r>
            <a:r>
              <a:rPr lang="nl-NL" sz="1100" dirty="0"/>
              <a:t> </a:t>
            </a:r>
            <a:r>
              <a:rPr lang="nl-NL" sz="1100" dirty="0" err="1"/>
              <a:t>the</a:t>
            </a:r>
            <a:r>
              <a:rPr lang="nl-NL" sz="1100" dirty="0"/>
              <a:t> </a:t>
            </a:r>
            <a:r>
              <a:rPr lang="nl-NL" sz="1100" dirty="0" err="1"/>
              <a:t>enriched</a:t>
            </a:r>
            <a:r>
              <a:rPr lang="nl-NL" sz="1100" dirty="0"/>
              <a:t> data sets</a:t>
            </a:r>
            <a:endParaRPr lang="en-NL" sz="1100" dirty="0"/>
          </a:p>
        </p:txBody>
      </p:sp>
      <p:sp>
        <p:nvSpPr>
          <p:cNvPr id="8" name="Speech Bubble: Rectangle 7">
            <a:extLst>
              <a:ext uri="{FF2B5EF4-FFF2-40B4-BE49-F238E27FC236}">
                <a16:creationId xmlns:a16="http://schemas.microsoft.com/office/drawing/2014/main" id="{C5DD86B3-8EB7-4D51-92CD-908713C37BA1}"/>
              </a:ext>
            </a:extLst>
          </p:cNvPr>
          <p:cNvSpPr/>
          <p:nvPr/>
        </p:nvSpPr>
        <p:spPr>
          <a:xfrm>
            <a:off x="259626" y="4351633"/>
            <a:ext cx="2765658" cy="460800"/>
          </a:xfrm>
          <a:prstGeom prst="wedgeRectCallout">
            <a:avLst>
              <a:gd name="adj1" fmla="val 69566"/>
              <a:gd name="adj2" fmla="val -17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Choose</a:t>
            </a:r>
            <a:r>
              <a:rPr lang="nl-NL" sz="1100" dirty="0"/>
              <a:t> </a:t>
            </a:r>
            <a:r>
              <a:rPr lang="nl-NL" sz="1100" dirty="0" err="1"/>
              <a:t>one</a:t>
            </a:r>
            <a:r>
              <a:rPr lang="nl-NL" sz="1100" dirty="0"/>
              <a:t> of </a:t>
            </a:r>
            <a:r>
              <a:rPr lang="nl-NL" sz="1100" dirty="0" err="1"/>
              <a:t>dozens</a:t>
            </a:r>
            <a:r>
              <a:rPr lang="nl-NL" sz="1100" dirty="0"/>
              <a:t> of </a:t>
            </a:r>
            <a:r>
              <a:rPr lang="nl-NL" sz="1100" dirty="0" err="1"/>
              <a:t>visualization</a:t>
            </a:r>
            <a:r>
              <a:rPr lang="nl-NL" sz="1100" dirty="0"/>
              <a:t> types, </a:t>
            </a:r>
            <a:r>
              <a:rPr lang="nl-NL" sz="1100" dirty="0" err="1"/>
              <a:t>configure</a:t>
            </a:r>
            <a:r>
              <a:rPr lang="nl-NL" sz="1100" dirty="0"/>
              <a:t> </a:t>
            </a:r>
            <a:r>
              <a:rPr lang="nl-NL" sz="1100" dirty="0" err="1"/>
              <a:t>dimensions</a:t>
            </a:r>
            <a:r>
              <a:rPr lang="nl-NL" sz="1100" dirty="0"/>
              <a:t>, filters, </a:t>
            </a:r>
            <a:r>
              <a:rPr lang="nl-NL" sz="1100" dirty="0" err="1"/>
              <a:t>colors</a:t>
            </a:r>
            <a:r>
              <a:rPr lang="nl-NL" sz="1100" dirty="0"/>
              <a:t>, </a:t>
            </a:r>
            <a:r>
              <a:rPr lang="nl-NL" sz="1100" dirty="0" err="1"/>
              <a:t>titles</a:t>
            </a:r>
            <a:r>
              <a:rPr lang="nl-NL" sz="1100" dirty="0"/>
              <a:t>, …</a:t>
            </a:r>
            <a:endParaRPr lang="en-NL" sz="1100" dirty="0"/>
          </a:p>
        </p:txBody>
      </p:sp>
      <p:pic>
        <p:nvPicPr>
          <p:cNvPr id="16" name="Picture 15">
            <a:extLst>
              <a:ext uri="{FF2B5EF4-FFF2-40B4-BE49-F238E27FC236}">
                <a16:creationId xmlns:a16="http://schemas.microsoft.com/office/drawing/2014/main" id="{F89C495B-7CB9-4CFB-A2E3-C5ED8E576DCF}"/>
              </a:ext>
            </a:extLst>
          </p:cNvPr>
          <p:cNvPicPr>
            <a:picLocks noChangeAspect="1"/>
          </p:cNvPicPr>
          <p:nvPr/>
        </p:nvPicPr>
        <p:blipFill>
          <a:blip r:embed="rId3"/>
          <a:stretch>
            <a:fillRect/>
          </a:stretch>
        </p:blipFill>
        <p:spPr>
          <a:xfrm>
            <a:off x="74780" y="1929194"/>
            <a:ext cx="2105751" cy="1129648"/>
          </a:xfrm>
          <a:prstGeom prst="rect">
            <a:avLst/>
          </a:prstGeom>
          <a:ln>
            <a:noFill/>
          </a:ln>
          <a:effectLst>
            <a:outerShdw blurRad="292100" dist="139700" dir="2700000" algn="tl" rotWithShape="0">
              <a:srgbClr val="333333">
                <a:alpha val="65000"/>
              </a:srgbClr>
            </a:outerShdw>
          </a:effectLst>
        </p:spPr>
      </p:pic>
      <p:sp>
        <p:nvSpPr>
          <p:cNvPr id="9" name="Arrow: Striped Right 8">
            <a:extLst>
              <a:ext uri="{FF2B5EF4-FFF2-40B4-BE49-F238E27FC236}">
                <a16:creationId xmlns:a16="http://schemas.microsoft.com/office/drawing/2014/main" id="{A4249CE5-486B-492B-80ED-05EBFB9D9FD4}"/>
              </a:ext>
            </a:extLst>
          </p:cNvPr>
          <p:cNvSpPr/>
          <p:nvPr/>
        </p:nvSpPr>
        <p:spPr>
          <a:xfrm>
            <a:off x="1815255" y="2185921"/>
            <a:ext cx="730551" cy="771657"/>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Speech Bubble: Rectangle 20">
            <a:extLst>
              <a:ext uri="{FF2B5EF4-FFF2-40B4-BE49-F238E27FC236}">
                <a16:creationId xmlns:a16="http://schemas.microsoft.com/office/drawing/2014/main" id="{25C75A11-CE1A-419F-AB34-7D1E509CD9E5}"/>
              </a:ext>
            </a:extLst>
          </p:cNvPr>
          <p:cNvSpPr/>
          <p:nvPr/>
        </p:nvSpPr>
        <p:spPr>
          <a:xfrm>
            <a:off x="6744732" y="792000"/>
            <a:ext cx="2257824" cy="460800"/>
          </a:xfrm>
          <a:prstGeom prst="wedgeRectCallout">
            <a:avLst>
              <a:gd name="adj1" fmla="val 36505"/>
              <a:gd name="adj2" fmla="val 135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Define</a:t>
            </a:r>
            <a:r>
              <a:rPr lang="nl-NL" sz="1100" dirty="0"/>
              <a:t> Data Actions </a:t>
            </a:r>
            <a:r>
              <a:rPr lang="nl-NL" sz="1100" dirty="0" err="1"/>
              <a:t>to</a:t>
            </a:r>
            <a:r>
              <a:rPr lang="nl-NL" sz="1100" dirty="0"/>
              <a:t> </a:t>
            </a:r>
            <a:r>
              <a:rPr lang="nl-NL" sz="1100" dirty="0" err="1"/>
              <a:t>add</a:t>
            </a:r>
            <a:r>
              <a:rPr lang="nl-NL" sz="1100" dirty="0"/>
              <a:t> </a:t>
            </a:r>
            <a:r>
              <a:rPr lang="nl-NL" sz="1100" dirty="0" err="1"/>
              <a:t>interactivity</a:t>
            </a:r>
            <a:r>
              <a:rPr lang="nl-NL" sz="1100" dirty="0"/>
              <a:t> </a:t>
            </a:r>
            <a:r>
              <a:rPr lang="nl-NL" sz="1100" dirty="0" err="1"/>
              <a:t>to</a:t>
            </a:r>
            <a:r>
              <a:rPr lang="nl-NL" sz="1100" dirty="0"/>
              <a:t> </a:t>
            </a:r>
            <a:r>
              <a:rPr lang="nl-NL" sz="1100" dirty="0" err="1"/>
              <a:t>the</a:t>
            </a:r>
            <a:r>
              <a:rPr lang="nl-NL" sz="1100" dirty="0"/>
              <a:t> </a:t>
            </a:r>
            <a:r>
              <a:rPr lang="nl-NL" sz="1100" dirty="0" err="1"/>
              <a:t>Visualizations</a:t>
            </a:r>
            <a:endParaRPr lang="en-NL" sz="1100" dirty="0"/>
          </a:p>
        </p:txBody>
      </p:sp>
    </p:spTree>
    <p:extLst>
      <p:ext uri="{BB962C8B-B14F-4D97-AF65-F5344CB8AC3E}">
        <p14:creationId xmlns:p14="http://schemas.microsoft.com/office/powerpoint/2010/main" val="308669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5B69D7-A72F-4A81-9115-F776A05A54A4}"/>
              </a:ext>
            </a:extLst>
          </p:cNvPr>
          <p:cNvPicPr>
            <a:picLocks noChangeAspect="1"/>
          </p:cNvPicPr>
          <p:nvPr/>
        </p:nvPicPr>
        <p:blipFill>
          <a:blip r:embed="rId2"/>
          <a:stretch>
            <a:fillRect/>
          </a:stretch>
        </p:blipFill>
        <p:spPr>
          <a:xfrm>
            <a:off x="1087200" y="980833"/>
            <a:ext cx="7142400" cy="38316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1EBAE1BA-019D-4F6F-A450-42D3CEC326B9}"/>
              </a:ext>
            </a:extLst>
          </p:cNvPr>
          <p:cNvSpPr>
            <a:spLocks noGrp="1"/>
          </p:cNvSpPr>
          <p:nvPr>
            <p:ph type="title"/>
          </p:nvPr>
        </p:nvSpPr>
        <p:spPr/>
        <p:txBody>
          <a:bodyPr/>
          <a:lstStyle/>
          <a:p>
            <a:r>
              <a:rPr lang="nl-NL" dirty="0" err="1"/>
              <a:t>Implementation</a:t>
            </a:r>
            <a:r>
              <a:rPr lang="nl-NL" dirty="0"/>
              <a:t> details of </a:t>
            </a:r>
            <a:br>
              <a:rPr lang="nl-NL" dirty="0"/>
            </a:br>
            <a:r>
              <a:rPr lang="nl-NL" dirty="0"/>
              <a:t>Flow for Oracle </a:t>
            </a:r>
            <a:r>
              <a:rPr lang="nl-NL" dirty="0" err="1"/>
              <a:t>OpenWorld</a:t>
            </a:r>
            <a:r>
              <a:rPr lang="nl-NL" dirty="0"/>
              <a:t> 2018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D114AC34-31C9-4639-85F6-F581943CB570}"/>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7" name="Speech Bubble: Rectangle 6">
            <a:extLst>
              <a:ext uri="{FF2B5EF4-FFF2-40B4-BE49-F238E27FC236}">
                <a16:creationId xmlns:a16="http://schemas.microsoft.com/office/drawing/2014/main" id="{9D3A23F3-E3D3-4DB5-BFE9-8E2B197B81DA}"/>
              </a:ext>
            </a:extLst>
          </p:cNvPr>
          <p:cNvSpPr/>
          <p:nvPr/>
        </p:nvSpPr>
        <p:spPr>
          <a:xfrm>
            <a:off x="3839088" y="789355"/>
            <a:ext cx="2763312" cy="460800"/>
          </a:xfrm>
          <a:prstGeom prst="wedgeRectCallout">
            <a:avLst>
              <a:gd name="adj1" fmla="val -21305"/>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Prepare</a:t>
            </a:r>
            <a:r>
              <a:rPr lang="nl-NL" sz="1100" dirty="0"/>
              <a:t> </a:t>
            </a:r>
            <a:r>
              <a:rPr lang="nl-NL" sz="1100" dirty="0" err="1"/>
              <a:t>Narrative</a:t>
            </a:r>
            <a:r>
              <a:rPr lang="nl-NL" sz="1100" dirty="0"/>
              <a:t> </a:t>
            </a:r>
            <a:r>
              <a:rPr lang="nl-NL" sz="1100" dirty="0" err="1"/>
              <a:t>using</a:t>
            </a:r>
            <a:r>
              <a:rPr lang="nl-NL" sz="1100" dirty="0"/>
              <a:t> </a:t>
            </a:r>
            <a:r>
              <a:rPr lang="nl-NL" sz="1100" dirty="0" err="1"/>
              <a:t>selected</a:t>
            </a:r>
            <a:r>
              <a:rPr lang="nl-NL" sz="1100" dirty="0"/>
              <a:t> </a:t>
            </a:r>
            <a:r>
              <a:rPr lang="nl-NL" sz="1100" dirty="0" err="1"/>
              <a:t>Canvases</a:t>
            </a:r>
            <a:r>
              <a:rPr lang="nl-NL" sz="1100" dirty="0"/>
              <a:t> </a:t>
            </a:r>
            <a:r>
              <a:rPr lang="nl-NL" sz="1100" dirty="0" err="1"/>
              <a:t>combined</a:t>
            </a:r>
            <a:r>
              <a:rPr lang="nl-NL" sz="1100" dirty="0"/>
              <a:t> </a:t>
            </a:r>
            <a:r>
              <a:rPr lang="nl-NL" sz="1100" dirty="0" err="1"/>
              <a:t>with</a:t>
            </a:r>
            <a:r>
              <a:rPr lang="nl-NL" sz="1100" dirty="0"/>
              <a:t> </a:t>
            </a:r>
            <a:r>
              <a:rPr lang="nl-NL" sz="1100" dirty="0" err="1"/>
              <a:t>annotations</a:t>
            </a:r>
            <a:endParaRPr lang="en-NL" sz="1100" dirty="0"/>
          </a:p>
        </p:txBody>
      </p:sp>
    </p:spTree>
    <p:extLst>
      <p:ext uri="{BB962C8B-B14F-4D97-AF65-F5344CB8AC3E}">
        <p14:creationId xmlns:p14="http://schemas.microsoft.com/office/powerpoint/2010/main" val="37166411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CEE15A-B8FB-4A86-A194-7D61E56A0F6A}"/>
              </a:ext>
            </a:extLst>
          </p:cNvPr>
          <p:cNvSpPr>
            <a:spLocks noGrp="1"/>
          </p:cNvSpPr>
          <p:nvPr>
            <p:ph type="title"/>
          </p:nvPr>
        </p:nvSpPr>
        <p:spPr/>
        <p:txBody>
          <a:bodyPr/>
          <a:lstStyle/>
          <a:p>
            <a:r>
              <a:rPr lang="nl-NL" dirty="0" err="1"/>
              <a:t>Heatmap</a:t>
            </a:r>
            <a:r>
              <a:rPr lang="nl-NL" dirty="0"/>
              <a:t> </a:t>
            </a:r>
            <a:r>
              <a:rPr lang="nl-NL" dirty="0" err="1"/>
              <a:t>with</a:t>
            </a:r>
            <a:r>
              <a:rPr lang="nl-NL" dirty="0"/>
              <a:t> busy </a:t>
            </a:r>
            <a:r>
              <a:rPr lang="nl-NL" dirty="0" err="1"/>
              <a:t>times</a:t>
            </a:r>
            <a:r>
              <a:rPr lang="nl-NL" dirty="0"/>
              <a:t> </a:t>
            </a:r>
            <a:r>
              <a:rPr lang="nl-NL" dirty="0" err="1"/>
              <a:t>during</a:t>
            </a:r>
            <a:r>
              <a:rPr lang="nl-NL" dirty="0"/>
              <a:t> </a:t>
            </a:r>
            <a:r>
              <a:rPr lang="nl-NL" dirty="0" err="1"/>
              <a:t>the</a:t>
            </a:r>
            <a:r>
              <a:rPr lang="nl-NL" dirty="0"/>
              <a:t> conferences</a:t>
            </a:r>
            <a:endParaRPr lang="en-NL" dirty="0"/>
          </a:p>
        </p:txBody>
      </p:sp>
      <p:pic>
        <p:nvPicPr>
          <p:cNvPr id="6" name="Snagit_SNG85F">
            <a:extLst>
              <a:ext uri="{FF2B5EF4-FFF2-40B4-BE49-F238E27FC236}">
                <a16:creationId xmlns:a16="http://schemas.microsoft.com/office/drawing/2014/main" id="{88C3BD98-D141-4708-928D-44B0BE6A0039}"/>
              </a:ext>
            </a:extLst>
          </p:cNvPr>
          <p:cNvPicPr>
            <a:picLocks noGrp="1" noChangeAspect="1"/>
          </p:cNvPicPr>
          <p:nvPr>
            <p:ph idx="1"/>
          </p:nvPr>
        </p:nvPicPr>
        <p:blipFill>
          <a:blip r:embed="rId2"/>
          <a:stretch>
            <a:fillRect/>
          </a:stretch>
        </p:blipFill>
        <p:spPr>
          <a:xfrm>
            <a:off x="406035" y="941230"/>
            <a:ext cx="8331929" cy="391427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874F02B-88B7-4EE9-AF71-614C1608180D}"/>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35847140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A8E9AD-410D-421C-9B2F-1597B3A2117A}"/>
              </a:ext>
            </a:extLst>
          </p:cNvPr>
          <p:cNvPicPr>
            <a:picLocks noChangeAspect="1"/>
          </p:cNvPicPr>
          <p:nvPr/>
        </p:nvPicPr>
        <p:blipFill>
          <a:blip r:embed="rId2"/>
          <a:stretch>
            <a:fillRect/>
          </a:stretch>
        </p:blipFill>
        <p:spPr>
          <a:xfrm>
            <a:off x="1075036" y="993600"/>
            <a:ext cx="7198882" cy="3861900"/>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1EBAE1BA-019D-4F6F-A450-42D3CEC326B9}"/>
              </a:ext>
            </a:extLst>
          </p:cNvPr>
          <p:cNvSpPr>
            <a:spLocks noGrp="1"/>
          </p:cNvSpPr>
          <p:nvPr>
            <p:ph type="title"/>
          </p:nvPr>
        </p:nvSpPr>
        <p:spPr/>
        <p:txBody>
          <a:bodyPr/>
          <a:lstStyle/>
          <a:p>
            <a:r>
              <a:rPr lang="nl-NL" dirty="0" err="1"/>
              <a:t>Implementation</a:t>
            </a:r>
            <a:r>
              <a:rPr lang="nl-NL" dirty="0"/>
              <a:t> details of </a:t>
            </a:r>
            <a:br>
              <a:rPr lang="nl-NL" dirty="0"/>
            </a:br>
            <a:r>
              <a:rPr lang="nl-NL" dirty="0"/>
              <a:t>Flow for Oracle </a:t>
            </a:r>
            <a:r>
              <a:rPr lang="nl-NL" dirty="0" err="1"/>
              <a:t>OpenWorld</a:t>
            </a:r>
            <a:r>
              <a:rPr lang="nl-NL" dirty="0"/>
              <a:t> 2018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D114AC34-31C9-4639-85F6-F581943CB570}"/>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
        <p:nvSpPr>
          <p:cNvPr id="7" name="Speech Bubble: Rectangle 6">
            <a:extLst>
              <a:ext uri="{FF2B5EF4-FFF2-40B4-BE49-F238E27FC236}">
                <a16:creationId xmlns:a16="http://schemas.microsoft.com/office/drawing/2014/main" id="{9D3A23F3-E3D3-4DB5-BFE9-8E2B197B81DA}"/>
              </a:ext>
            </a:extLst>
          </p:cNvPr>
          <p:cNvSpPr/>
          <p:nvPr/>
        </p:nvSpPr>
        <p:spPr>
          <a:xfrm>
            <a:off x="3839088" y="789355"/>
            <a:ext cx="2763312" cy="460800"/>
          </a:xfrm>
          <a:prstGeom prst="wedgeRectCallout">
            <a:avLst>
              <a:gd name="adj1" fmla="val -21305"/>
              <a:gd name="adj2" fmla="val 1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Present </a:t>
            </a:r>
            <a:r>
              <a:rPr lang="nl-NL" sz="1100" dirty="0" err="1"/>
              <a:t>and</a:t>
            </a:r>
            <a:r>
              <a:rPr lang="nl-NL" sz="1100" dirty="0"/>
              <a:t> Share </a:t>
            </a:r>
            <a:r>
              <a:rPr lang="nl-NL" sz="1100" dirty="0" err="1"/>
              <a:t>Narrative</a:t>
            </a:r>
            <a:endParaRPr lang="en-NL" sz="1100" dirty="0"/>
          </a:p>
        </p:txBody>
      </p:sp>
    </p:spTree>
    <p:extLst>
      <p:ext uri="{BB962C8B-B14F-4D97-AF65-F5344CB8AC3E}">
        <p14:creationId xmlns:p14="http://schemas.microsoft.com/office/powerpoint/2010/main" val="3300716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F81F5-3215-4948-AC5B-0977779777F6}"/>
              </a:ext>
            </a:extLst>
          </p:cNvPr>
          <p:cNvSpPr>
            <a:spLocks noGrp="1"/>
          </p:cNvSpPr>
          <p:nvPr>
            <p:ph type="title"/>
          </p:nvPr>
        </p:nvSpPr>
        <p:spPr>
          <a:xfrm>
            <a:off x="788946" y="288000"/>
            <a:ext cx="6860505" cy="504000"/>
          </a:xfrm>
        </p:spPr>
        <p:txBody>
          <a:bodyPr/>
          <a:lstStyle/>
          <a:p>
            <a:r>
              <a:rPr lang="nl-NL" dirty="0"/>
              <a:t>Oracle Data </a:t>
            </a:r>
            <a:r>
              <a:rPr lang="nl-NL" dirty="0" err="1"/>
              <a:t>Visualization</a:t>
            </a:r>
            <a:r>
              <a:rPr lang="nl-NL" dirty="0"/>
              <a:t> Desktop – The Cloud has </a:t>
            </a:r>
            <a:r>
              <a:rPr lang="nl-NL" dirty="0" err="1"/>
              <a:t>Landed</a:t>
            </a:r>
            <a:endParaRPr lang="en-NL" dirty="0"/>
          </a:p>
        </p:txBody>
      </p:sp>
      <p:sp>
        <p:nvSpPr>
          <p:cNvPr id="3" name="Content Placeholder 2">
            <a:extLst>
              <a:ext uri="{FF2B5EF4-FFF2-40B4-BE49-F238E27FC236}">
                <a16:creationId xmlns:a16="http://schemas.microsoft.com/office/drawing/2014/main" id="{B53D68EE-D89A-4B23-8B64-E341E909A9D5}"/>
              </a:ext>
            </a:extLst>
          </p:cNvPr>
          <p:cNvSpPr>
            <a:spLocks noGrp="1"/>
          </p:cNvSpPr>
          <p:nvPr>
            <p:ph idx="1"/>
          </p:nvPr>
        </p:nvSpPr>
        <p:spPr/>
        <p:txBody>
          <a:bodyPr/>
          <a:lstStyle/>
          <a:p>
            <a:r>
              <a:rPr lang="nl-NL" dirty="0"/>
              <a:t>Desktop tool</a:t>
            </a:r>
          </a:p>
          <a:p>
            <a:r>
              <a:rPr lang="nl-NL" dirty="0" err="1"/>
              <a:t>Optional</a:t>
            </a:r>
            <a:r>
              <a:rPr lang="nl-NL" dirty="0"/>
              <a:t>: </a:t>
            </a:r>
            <a:r>
              <a:rPr lang="nl-NL" dirty="0" err="1"/>
              <a:t>integrates</a:t>
            </a:r>
            <a:r>
              <a:rPr lang="nl-NL" dirty="0"/>
              <a:t> </a:t>
            </a:r>
            <a:r>
              <a:rPr lang="nl-NL" dirty="0" err="1"/>
              <a:t>with</a:t>
            </a:r>
            <a:r>
              <a:rPr lang="nl-NL" dirty="0"/>
              <a:t> Excel</a:t>
            </a:r>
          </a:p>
          <a:p>
            <a:r>
              <a:rPr lang="nl-NL" dirty="0"/>
              <a:t>On par </a:t>
            </a:r>
            <a:r>
              <a:rPr lang="nl-NL" dirty="0" err="1"/>
              <a:t>functionality</a:t>
            </a:r>
            <a:r>
              <a:rPr lang="nl-NL" dirty="0"/>
              <a:t> </a:t>
            </a:r>
            <a:r>
              <a:rPr lang="nl-NL" dirty="0" err="1"/>
              <a:t>with</a:t>
            </a:r>
            <a:r>
              <a:rPr lang="nl-NL" dirty="0"/>
              <a:t> Analytics Cloud</a:t>
            </a:r>
          </a:p>
          <a:p>
            <a:r>
              <a:rPr lang="nl-NL" dirty="0"/>
              <a:t>Single User</a:t>
            </a:r>
          </a:p>
          <a:p>
            <a:r>
              <a:rPr lang="nl-NL" dirty="0"/>
              <a:t>Limited </a:t>
            </a:r>
            <a:r>
              <a:rPr lang="nl-NL" dirty="0" err="1"/>
              <a:t>physical</a:t>
            </a:r>
            <a:r>
              <a:rPr lang="nl-NL" dirty="0"/>
              <a:t> resources</a:t>
            </a:r>
          </a:p>
          <a:p>
            <a:r>
              <a:rPr lang="nl-NL" dirty="0"/>
              <a:t>Free!?</a:t>
            </a:r>
            <a:endParaRPr lang="en-NL" dirty="0"/>
          </a:p>
        </p:txBody>
      </p:sp>
      <p:sp>
        <p:nvSpPr>
          <p:cNvPr id="4" name="Footer Placeholder 3">
            <a:extLst>
              <a:ext uri="{FF2B5EF4-FFF2-40B4-BE49-F238E27FC236}">
                <a16:creationId xmlns:a16="http://schemas.microsoft.com/office/drawing/2014/main" id="{CF0D6D35-0749-45A5-921D-FFDEE154755B}"/>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1026" name="Picture 2" descr="Image result for oracle data visualization for desktop">
            <a:extLst>
              <a:ext uri="{FF2B5EF4-FFF2-40B4-BE49-F238E27FC236}">
                <a16:creationId xmlns:a16="http://schemas.microsoft.com/office/drawing/2014/main" id="{E36618C7-69CC-4CF6-8361-62716CDF5F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999" y="1980825"/>
            <a:ext cx="4554004" cy="2615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47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7485B-A098-41AD-ABF2-7658362FB717}"/>
              </a:ext>
            </a:extLst>
          </p:cNvPr>
          <p:cNvSpPr>
            <a:spLocks noGrp="1"/>
          </p:cNvSpPr>
          <p:nvPr>
            <p:ph type="title"/>
          </p:nvPr>
        </p:nvSpPr>
        <p:spPr/>
        <p:txBody>
          <a:bodyPr/>
          <a:lstStyle/>
          <a:p>
            <a:r>
              <a:rPr lang="nl-NL" dirty="0"/>
              <a:t>Summary</a:t>
            </a:r>
            <a:endParaRPr lang="en-NL" dirty="0"/>
          </a:p>
        </p:txBody>
      </p:sp>
      <p:sp>
        <p:nvSpPr>
          <p:cNvPr id="3" name="Content Placeholder 2">
            <a:extLst>
              <a:ext uri="{FF2B5EF4-FFF2-40B4-BE49-F238E27FC236}">
                <a16:creationId xmlns:a16="http://schemas.microsoft.com/office/drawing/2014/main" id="{48E3076B-F357-4CC2-8DF5-96B99AC078AF}"/>
              </a:ext>
            </a:extLst>
          </p:cNvPr>
          <p:cNvSpPr>
            <a:spLocks noGrp="1"/>
          </p:cNvSpPr>
          <p:nvPr>
            <p:ph idx="1"/>
          </p:nvPr>
        </p:nvSpPr>
        <p:spPr/>
        <p:txBody>
          <a:bodyPr/>
          <a:lstStyle/>
          <a:p>
            <a:r>
              <a:rPr lang="nl-NL" dirty="0"/>
              <a:t>Data </a:t>
            </a:r>
            <a:r>
              <a:rPr lang="nl-NL" dirty="0" err="1"/>
              <a:t>contains</a:t>
            </a:r>
            <a:r>
              <a:rPr lang="nl-NL" dirty="0"/>
              <a:t> </a:t>
            </a:r>
            <a:r>
              <a:rPr lang="nl-NL" dirty="0" err="1"/>
              <a:t>great</a:t>
            </a:r>
            <a:r>
              <a:rPr lang="nl-NL" dirty="0"/>
              <a:t> </a:t>
            </a:r>
            <a:r>
              <a:rPr lang="nl-NL" dirty="0" err="1"/>
              <a:t>value</a:t>
            </a:r>
            <a:r>
              <a:rPr lang="nl-NL" dirty="0"/>
              <a:t> – for </a:t>
            </a:r>
            <a:r>
              <a:rPr lang="nl-NL" dirty="0" err="1"/>
              <a:t>understanding</a:t>
            </a:r>
            <a:r>
              <a:rPr lang="nl-NL" dirty="0"/>
              <a:t>, </a:t>
            </a:r>
            <a:r>
              <a:rPr lang="nl-NL" dirty="0" err="1"/>
              <a:t>improving</a:t>
            </a:r>
            <a:r>
              <a:rPr lang="nl-NL" dirty="0"/>
              <a:t>, </a:t>
            </a:r>
            <a:r>
              <a:rPr lang="nl-NL" dirty="0" err="1"/>
              <a:t>predicting</a:t>
            </a:r>
            <a:r>
              <a:rPr lang="nl-NL" dirty="0"/>
              <a:t>, </a:t>
            </a:r>
            <a:r>
              <a:rPr lang="nl-NL" dirty="0" err="1"/>
              <a:t>preventing</a:t>
            </a:r>
            <a:r>
              <a:rPr lang="nl-NL" dirty="0"/>
              <a:t>, </a:t>
            </a:r>
            <a:r>
              <a:rPr lang="nl-NL" dirty="0" err="1"/>
              <a:t>learning</a:t>
            </a:r>
            <a:r>
              <a:rPr lang="nl-NL" dirty="0"/>
              <a:t> </a:t>
            </a:r>
            <a:r>
              <a:rPr lang="nl-NL" dirty="0" err="1"/>
              <a:t>how</a:t>
            </a:r>
            <a:r>
              <a:rPr lang="nl-NL" dirty="0"/>
              <a:t> </a:t>
            </a:r>
            <a:r>
              <a:rPr lang="nl-NL" dirty="0" err="1"/>
              <a:t>to</a:t>
            </a:r>
            <a:r>
              <a:rPr lang="nl-NL" dirty="0"/>
              <a:t> </a:t>
            </a:r>
            <a:r>
              <a:rPr lang="nl-NL" dirty="0" err="1"/>
              <a:t>automatically</a:t>
            </a:r>
            <a:r>
              <a:rPr lang="nl-NL" dirty="0"/>
              <a:t> </a:t>
            </a:r>
            <a:r>
              <a:rPr lang="nl-NL" dirty="0" err="1"/>
              <a:t>process</a:t>
            </a:r>
            <a:endParaRPr lang="nl-NL" dirty="0"/>
          </a:p>
          <a:p>
            <a:r>
              <a:rPr lang="nl-NL" dirty="0"/>
              <a:t>A </a:t>
            </a:r>
            <a:r>
              <a:rPr lang="nl-NL" dirty="0" err="1"/>
              <a:t>rigorous</a:t>
            </a:r>
            <a:r>
              <a:rPr lang="nl-NL" dirty="0"/>
              <a:t> </a:t>
            </a:r>
            <a:r>
              <a:rPr lang="nl-NL" dirty="0" err="1"/>
              <a:t>process</a:t>
            </a:r>
            <a:r>
              <a:rPr lang="nl-NL" dirty="0"/>
              <a:t> is </a:t>
            </a:r>
            <a:r>
              <a:rPr lang="nl-NL" dirty="0" err="1"/>
              <a:t>required</a:t>
            </a:r>
            <a:r>
              <a:rPr lang="nl-NL" dirty="0"/>
              <a:t> </a:t>
            </a:r>
            <a:r>
              <a:rPr lang="nl-NL" dirty="0" err="1"/>
              <a:t>to</a:t>
            </a:r>
            <a:r>
              <a:rPr lang="nl-NL" dirty="0"/>
              <a:t> extract </a:t>
            </a:r>
            <a:r>
              <a:rPr lang="nl-NL" dirty="0" err="1"/>
              <a:t>value</a:t>
            </a:r>
            <a:r>
              <a:rPr lang="nl-NL" dirty="0"/>
              <a:t> </a:t>
            </a:r>
            <a:r>
              <a:rPr lang="nl-NL" dirty="0" err="1"/>
              <a:t>from</a:t>
            </a:r>
            <a:r>
              <a:rPr lang="nl-NL" dirty="0"/>
              <a:t> data</a:t>
            </a:r>
          </a:p>
          <a:p>
            <a:pPr lvl="1"/>
            <a:r>
              <a:rPr lang="nl-NL" dirty="0" err="1"/>
              <a:t>Gathering</a:t>
            </a:r>
            <a:r>
              <a:rPr lang="nl-NL" dirty="0"/>
              <a:t> data</a:t>
            </a:r>
          </a:p>
          <a:p>
            <a:pPr lvl="1"/>
            <a:r>
              <a:rPr lang="nl-NL" dirty="0"/>
              <a:t>Preparing data – discovering, </a:t>
            </a:r>
            <a:r>
              <a:rPr lang="nl-NL" dirty="0" err="1"/>
              <a:t>wrangling</a:t>
            </a:r>
            <a:r>
              <a:rPr lang="nl-NL" dirty="0"/>
              <a:t>, </a:t>
            </a:r>
            <a:r>
              <a:rPr lang="nl-NL" dirty="0" err="1"/>
              <a:t>enriching</a:t>
            </a:r>
            <a:r>
              <a:rPr lang="nl-NL" dirty="0"/>
              <a:t>, …</a:t>
            </a:r>
          </a:p>
          <a:p>
            <a:pPr lvl="1"/>
            <a:r>
              <a:rPr lang="nl-NL" dirty="0"/>
              <a:t>Training, </a:t>
            </a:r>
            <a:r>
              <a:rPr lang="nl-NL" dirty="0" err="1"/>
              <a:t>Testing</a:t>
            </a:r>
            <a:r>
              <a:rPr lang="nl-NL" dirty="0"/>
              <a:t> </a:t>
            </a:r>
            <a:r>
              <a:rPr lang="nl-NL" dirty="0" err="1"/>
              <a:t>and</a:t>
            </a:r>
            <a:r>
              <a:rPr lang="nl-NL" dirty="0"/>
              <a:t> </a:t>
            </a:r>
            <a:r>
              <a:rPr lang="nl-NL" dirty="0" err="1"/>
              <a:t>Productizing</a:t>
            </a:r>
            <a:r>
              <a:rPr lang="nl-NL" dirty="0"/>
              <a:t> Machine Learning </a:t>
            </a:r>
            <a:r>
              <a:rPr lang="nl-NL" dirty="0" err="1"/>
              <a:t>models</a:t>
            </a:r>
            <a:r>
              <a:rPr lang="nl-NL" dirty="0"/>
              <a:t> </a:t>
            </a:r>
          </a:p>
          <a:p>
            <a:pPr lvl="1"/>
            <a:r>
              <a:rPr lang="nl-NL" dirty="0" err="1"/>
              <a:t>Visualizing</a:t>
            </a:r>
            <a:r>
              <a:rPr lang="nl-NL" dirty="0"/>
              <a:t> data – </a:t>
            </a:r>
            <a:r>
              <a:rPr lang="nl-NL" dirty="0" err="1"/>
              <a:t>explore</a:t>
            </a:r>
            <a:r>
              <a:rPr lang="nl-NL" dirty="0"/>
              <a:t> </a:t>
            </a:r>
            <a:r>
              <a:rPr lang="nl-NL" dirty="0" err="1"/>
              <a:t>and</a:t>
            </a:r>
            <a:r>
              <a:rPr lang="nl-NL" dirty="0"/>
              <a:t> present </a:t>
            </a:r>
            <a:r>
              <a:rPr lang="nl-NL" dirty="0" err="1"/>
              <a:t>and</a:t>
            </a:r>
            <a:r>
              <a:rPr lang="nl-NL" dirty="0"/>
              <a:t> share</a:t>
            </a:r>
          </a:p>
          <a:p>
            <a:r>
              <a:rPr lang="nl-NL" dirty="0" err="1"/>
              <a:t>Oracle’s</a:t>
            </a:r>
            <a:r>
              <a:rPr lang="nl-NL" dirty="0"/>
              <a:t> Data Analytics portfolio supports </a:t>
            </a:r>
            <a:r>
              <a:rPr lang="nl-NL" dirty="0" err="1"/>
              <a:t>this</a:t>
            </a:r>
            <a:r>
              <a:rPr lang="nl-NL" dirty="0"/>
              <a:t> </a:t>
            </a:r>
            <a:r>
              <a:rPr lang="nl-NL" dirty="0" err="1"/>
              <a:t>process</a:t>
            </a:r>
            <a:r>
              <a:rPr lang="nl-NL" dirty="0"/>
              <a:t> </a:t>
            </a:r>
            <a:r>
              <a:rPr lang="nl-NL" dirty="0" err="1"/>
              <a:t>quite</a:t>
            </a:r>
            <a:r>
              <a:rPr lang="nl-NL" dirty="0"/>
              <a:t> well</a:t>
            </a:r>
          </a:p>
          <a:p>
            <a:pPr lvl="1"/>
            <a:r>
              <a:rPr lang="nl-NL" dirty="0" err="1"/>
              <a:t>Autonomous</a:t>
            </a:r>
            <a:r>
              <a:rPr lang="nl-NL" dirty="0"/>
              <a:t> Warehouse Cloud &amp; </a:t>
            </a:r>
            <a:r>
              <a:rPr lang="nl-NL" dirty="0" err="1"/>
              <a:t>Essbase</a:t>
            </a:r>
            <a:r>
              <a:rPr lang="nl-NL" dirty="0"/>
              <a:t> Cloud</a:t>
            </a:r>
          </a:p>
          <a:p>
            <a:pPr lvl="1"/>
            <a:r>
              <a:rPr lang="nl-NL" dirty="0" err="1"/>
              <a:t>BigData</a:t>
            </a:r>
            <a:r>
              <a:rPr lang="nl-NL" dirty="0"/>
              <a:t> Cloud</a:t>
            </a:r>
          </a:p>
          <a:p>
            <a:pPr lvl="1"/>
            <a:r>
              <a:rPr lang="nl-NL" dirty="0"/>
              <a:t>Analytics Cloud</a:t>
            </a:r>
          </a:p>
          <a:p>
            <a:pPr lvl="1"/>
            <a:r>
              <a:rPr lang="nl-NL" dirty="0"/>
              <a:t>Data </a:t>
            </a:r>
            <a:r>
              <a:rPr lang="nl-NL" dirty="0" err="1"/>
              <a:t>Visualization</a:t>
            </a:r>
            <a:r>
              <a:rPr lang="nl-NL" dirty="0"/>
              <a:t> Desktop</a:t>
            </a:r>
          </a:p>
          <a:p>
            <a:pPr lvl="1"/>
            <a:r>
              <a:rPr lang="nl-NL" dirty="0"/>
              <a:t>Data </a:t>
            </a:r>
            <a:r>
              <a:rPr lang="nl-NL" dirty="0" err="1"/>
              <a:t>Science</a:t>
            </a:r>
            <a:r>
              <a:rPr lang="nl-NL" dirty="0"/>
              <a:t> Platform</a:t>
            </a:r>
          </a:p>
          <a:p>
            <a:pPr lvl="1"/>
            <a:endParaRPr lang="nl-NL" dirty="0"/>
          </a:p>
          <a:p>
            <a:endParaRPr lang="en-NL" dirty="0"/>
          </a:p>
        </p:txBody>
      </p:sp>
      <p:sp>
        <p:nvSpPr>
          <p:cNvPr id="4" name="Footer Placeholder 3">
            <a:extLst>
              <a:ext uri="{FF2B5EF4-FFF2-40B4-BE49-F238E27FC236}">
                <a16:creationId xmlns:a16="http://schemas.microsoft.com/office/drawing/2014/main" id="{2EED2843-6257-451B-8065-89607A92EF8A}"/>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pic>
        <p:nvPicPr>
          <p:cNvPr id="1026" name="Picture 2" descr="https://cloud.oracle.com/opc/paas/images/DataAnalyzer_w_72%402x.png">
            <a:extLst>
              <a:ext uri="{FF2B5EF4-FFF2-40B4-BE49-F238E27FC236}">
                <a16:creationId xmlns:a16="http://schemas.microsoft.com/office/drawing/2014/main" id="{19B3C2D2-52FC-42EF-83DA-330D034D42B5}"/>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532093" y="3605843"/>
            <a:ext cx="1096204" cy="109620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cloud.oracle.com/opc/paas/images/data-warehouse-cloud-service_w_72.png">
            <a:extLst>
              <a:ext uri="{FF2B5EF4-FFF2-40B4-BE49-F238E27FC236}">
                <a16:creationId xmlns:a16="http://schemas.microsoft.com/office/drawing/2014/main" id="{45DBFF02-0B87-4FFD-B9F1-F557E1F9C69F}"/>
              </a:ext>
            </a:extLst>
          </p:cNvPr>
          <p:cNvPicPr>
            <a:picLocks noChangeAspect="1" noChangeArrowheads="1"/>
          </p:cNvPicPr>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847640" y="2982146"/>
            <a:ext cx="692546" cy="69254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cloud.oracle.com/opc/paas/images/AutonomousDataScience_w_72.png">
            <a:extLst>
              <a:ext uri="{FF2B5EF4-FFF2-40B4-BE49-F238E27FC236}">
                <a16:creationId xmlns:a16="http://schemas.microsoft.com/office/drawing/2014/main" id="{AB3F0E2A-E0AE-41C2-B3E8-AD6072B3E08B}"/>
              </a:ext>
            </a:extLst>
          </p:cNvPr>
          <p:cNvPicPr>
            <a:picLocks noChangeAspect="1" noChangeArrowheads="1"/>
          </p:cNvPicPr>
          <p:nvPr/>
        </p:nvPicPr>
        <p:blipFill>
          <a:blip r:embed="rId4">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741902" y="4067091"/>
            <a:ext cx="602100" cy="6021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cloud.oracle.com/opc/paas/images/Essbase_Cloud_Service_w_72.png">
            <a:extLst>
              <a:ext uri="{FF2B5EF4-FFF2-40B4-BE49-F238E27FC236}">
                <a16:creationId xmlns:a16="http://schemas.microsoft.com/office/drawing/2014/main" id="{FDF82B21-5705-4C29-BD43-518DD09DB4DD}"/>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6279297" y="3605843"/>
            <a:ext cx="474298" cy="47429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cloud.oracle.com/opc/paas/images/BigDataCompute_w_72.png">
            <a:extLst>
              <a:ext uri="{FF2B5EF4-FFF2-40B4-BE49-F238E27FC236}">
                <a16:creationId xmlns:a16="http://schemas.microsoft.com/office/drawing/2014/main" id="{3E51E20B-8F73-4F6B-8979-5B4A3629108B}"/>
              </a:ext>
            </a:extLst>
          </p:cNvPr>
          <p:cNvPicPr>
            <a:picLocks noChangeAspect="1" noChangeArrowheads="1"/>
          </p:cNvPicPr>
          <p:nvPr/>
        </p:nvPicPr>
        <p:blipFill>
          <a:blip r:embed="rId6">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491500" y="3305692"/>
            <a:ext cx="537300" cy="5373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cloud.oracle.com/opc/paas/images/bigdata_w_72.png">
            <a:extLst>
              <a:ext uri="{FF2B5EF4-FFF2-40B4-BE49-F238E27FC236}">
                <a16:creationId xmlns:a16="http://schemas.microsoft.com/office/drawing/2014/main" id="{BA4DED6F-622C-4426-B951-CF97DD2044D2}"/>
              </a:ext>
            </a:extLst>
          </p:cNvPr>
          <p:cNvPicPr>
            <a:picLocks noChangeAspect="1" noChangeArrowheads="1"/>
          </p:cNvPicPr>
          <p:nvPr/>
        </p:nvPicPr>
        <p:blipFill>
          <a:blip r:embed="rId7">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080195" y="3211193"/>
            <a:ext cx="394650" cy="3946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value of data">
            <a:extLst>
              <a:ext uri="{FF2B5EF4-FFF2-40B4-BE49-F238E27FC236}">
                <a16:creationId xmlns:a16="http://schemas.microsoft.com/office/drawing/2014/main" id="{80532D90-3F38-4BCE-A53B-F663414CBA40}"/>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99705" y="699693"/>
            <a:ext cx="2332801" cy="1556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19514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1D86A-356D-44AD-9671-ECECC345B7B6}"/>
              </a:ext>
            </a:extLst>
          </p:cNvPr>
          <p:cNvSpPr>
            <a:spLocks noGrp="1"/>
          </p:cNvSpPr>
          <p:nvPr>
            <p:ph type="title"/>
          </p:nvPr>
        </p:nvSpPr>
        <p:spPr/>
        <p:txBody>
          <a:bodyPr/>
          <a:lstStyle/>
          <a:p>
            <a:r>
              <a:rPr lang="nl-NL" dirty="0"/>
              <a:t>Contact Details</a:t>
            </a:r>
            <a:endParaRPr lang="en-NL" dirty="0"/>
          </a:p>
        </p:txBody>
      </p:sp>
      <p:sp>
        <p:nvSpPr>
          <p:cNvPr id="6" name="Content Placeholder 5">
            <a:extLst>
              <a:ext uri="{FF2B5EF4-FFF2-40B4-BE49-F238E27FC236}">
                <a16:creationId xmlns:a16="http://schemas.microsoft.com/office/drawing/2014/main" id="{76BD7A91-0CAE-4967-A7F0-BD38F65BCE08}"/>
              </a:ext>
            </a:extLst>
          </p:cNvPr>
          <p:cNvSpPr>
            <a:spLocks noGrp="1"/>
          </p:cNvSpPr>
          <p:nvPr>
            <p:ph idx="1"/>
          </p:nvPr>
        </p:nvSpPr>
        <p:spPr/>
        <p:txBody>
          <a:bodyPr/>
          <a:lstStyle/>
          <a:p>
            <a:endParaRPr lang="en-NL" b="1" dirty="0"/>
          </a:p>
        </p:txBody>
      </p:sp>
      <p:sp>
        <p:nvSpPr>
          <p:cNvPr id="4" name="Footer Placeholder 3">
            <a:extLst>
              <a:ext uri="{FF2B5EF4-FFF2-40B4-BE49-F238E27FC236}">
                <a16:creationId xmlns:a16="http://schemas.microsoft.com/office/drawing/2014/main" id="{041E881E-B1AA-460D-BFC3-086672774F37}"/>
              </a:ext>
            </a:extLst>
          </p:cNvPr>
          <p:cNvSpPr>
            <a:spLocks noGrp="1"/>
          </p:cNvSpPr>
          <p:nvPr>
            <p:ph type="ftr" sz="quarter" idx="11"/>
          </p:nvPr>
        </p:nvSpPr>
        <p:spPr/>
        <p:txBody>
          <a:bodyPr/>
          <a:lstStyle/>
          <a:p>
            <a:r>
              <a:rPr lang="en-US"/>
              <a:t>Turn Data into Business Value - Starting with Data Analytics on Oracle Cloud</a:t>
            </a:r>
            <a:endParaRPr lang="nl-NL"/>
          </a:p>
        </p:txBody>
      </p:sp>
      <p:sp>
        <p:nvSpPr>
          <p:cNvPr id="7" name="Picture Placeholder 6">
            <a:extLst>
              <a:ext uri="{FF2B5EF4-FFF2-40B4-BE49-F238E27FC236}">
                <a16:creationId xmlns:a16="http://schemas.microsoft.com/office/drawing/2014/main" id="{9EED445F-D210-4F4F-89E6-5FA790181CDB}"/>
              </a:ext>
            </a:extLst>
          </p:cNvPr>
          <p:cNvSpPr>
            <a:spLocks noGrp="1"/>
          </p:cNvSpPr>
          <p:nvPr>
            <p:ph type="pic" idx="13"/>
          </p:nvPr>
        </p:nvSpPr>
        <p:spPr/>
      </p:sp>
      <p:pic>
        <p:nvPicPr>
          <p:cNvPr id="8" name="Picture Placeholder 3">
            <a:extLst>
              <a:ext uri="{FF2B5EF4-FFF2-40B4-BE49-F238E27FC236}">
                <a16:creationId xmlns:a16="http://schemas.microsoft.com/office/drawing/2014/main" id="{3C778C16-168E-471F-87BA-8F9EC1F80646}"/>
              </a:ext>
            </a:extLst>
          </p:cNvPr>
          <p:cNvPicPr>
            <a:picLocks noChangeAspect="1"/>
          </p:cNvPicPr>
          <p:nvPr/>
        </p:nvPicPr>
        <p:blipFill rotWithShape="1">
          <a:blip r:embed="rId2">
            <a:extLst>
              <a:ext uri="{28A0092B-C50C-407E-A947-70E740481C1C}">
                <a14:useLocalDpi xmlns:a14="http://schemas.microsoft.com/office/drawing/2010/main" val="0"/>
              </a:ext>
            </a:extLst>
          </a:blip>
          <a:srcRect t="71" r="51394" b="71"/>
          <a:stretch/>
        </p:blipFill>
        <p:spPr>
          <a:xfrm>
            <a:off x="4699417" y="897988"/>
            <a:ext cx="4444583" cy="3348000"/>
          </a:xfrm>
          <a:prstGeom prst="rect">
            <a:avLst/>
          </a:prstGeom>
          <a:noFill/>
        </p:spPr>
      </p:pic>
      <p:sp>
        <p:nvSpPr>
          <p:cNvPr id="9" name="Content Placeholder 5">
            <a:extLst>
              <a:ext uri="{FF2B5EF4-FFF2-40B4-BE49-F238E27FC236}">
                <a16:creationId xmlns:a16="http://schemas.microsoft.com/office/drawing/2014/main" id="{6E2A3F25-281C-45C5-B4BB-61652D0B69EA}"/>
              </a:ext>
            </a:extLst>
          </p:cNvPr>
          <p:cNvSpPr txBox="1">
            <a:spLocks/>
          </p:cNvSpPr>
          <p:nvPr/>
        </p:nvSpPr>
        <p:spPr>
          <a:xfrm>
            <a:off x="278892" y="109300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solidFill>
                  <a:schemeClr val="bg1"/>
                </a:solidFill>
              </a:rPr>
              <a:t>Blog: 	</a:t>
            </a:r>
            <a:r>
              <a:rPr lang="en-US" sz="1200" b="1" dirty="0">
                <a:solidFill>
                  <a:schemeClr val="bg1"/>
                </a:solidFill>
                <a:hlinkClick r:id="rId3">
                  <a:extLst>
                    <a:ext uri="{A12FA001-AC4F-418D-AE19-62706E023703}">
                      <ahyp:hlinkClr xmlns:ahyp="http://schemas.microsoft.com/office/drawing/2018/hyperlinkcolor" val="tx"/>
                    </a:ext>
                  </a:extLst>
                </a:hlinkClick>
              </a:rPr>
              <a:t>technology.amis.nl</a:t>
            </a:r>
            <a:endParaRPr lang="en-US" sz="1200" b="1" dirty="0">
              <a:solidFill>
                <a:schemeClr val="bg1"/>
              </a:solidFill>
            </a:endParaRPr>
          </a:p>
          <a:p>
            <a:pPr marL="0" indent="0">
              <a:buNone/>
            </a:pPr>
            <a:r>
              <a:rPr lang="en-US" sz="1200" b="1" dirty="0">
                <a:solidFill>
                  <a:schemeClr val="bg1"/>
                </a:solidFill>
              </a:rPr>
              <a:t>			</a:t>
            </a:r>
          </a:p>
          <a:p>
            <a:r>
              <a:rPr lang="en-US" sz="1200" b="1" dirty="0">
                <a:solidFill>
                  <a:schemeClr val="bg1"/>
                </a:solidFill>
              </a:rPr>
              <a:t>Email: 	</a:t>
            </a:r>
            <a:r>
              <a:rPr lang="en-US" sz="1200" b="1" dirty="0">
                <a:solidFill>
                  <a:schemeClr val="bg1"/>
                </a:solidFill>
                <a:hlinkClick r:id="rId4">
                  <a:extLst>
                    <a:ext uri="{A12FA001-AC4F-418D-AE19-62706E023703}">
                      <ahyp:hlinkClr xmlns:ahyp="http://schemas.microsoft.com/office/drawing/2018/hyperlinkcolor" val="tx"/>
                    </a:ext>
                  </a:extLst>
                </a:hlinkClick>
              </a:rPr>
              <a:t>lucas.jellema@amis.nl</a:t>
            </a:r>
            <a:br>
              <a:rPr lang="en-US" sz="1200" b="1" dirty="0">
                <a:solidFill>
                  <a:schemeClr val="bg1"/>
                </a:solidFill>
              </a:rPr>
            </a:br>
            <a:endParaRPr lang="en-US" sz="1200" b="1" dirty="0">
              <a:solidFill>
                <a:schemeClr val="bg1"/>
              </a:solidFill>
            </a:endParaRPr>
          </a:p>
          <a:p>
            <a:r>
              <a:rPr lang="en-US" sz="1200" b="1" dirty="0">
                <a:solidFill>
                  <a:schemeClr val="bg1"/>
                </a:solidFill>
              </a:rPr>
              <a:t>         : 	</a:t>
            </a:r>
            <a:r>
              <a:rPr lang="en-US" sz="1200" b="1" dirty="0" err="1">
                <a:solidFill>
                  <a:schemeClr val="bg1"/>
                </a:solidFill>
              </a:rPr>
              <a:t>lucasjellema</a:t>
            </a:r>
            <a:endParaRPr lang="en-US" sz="1200" b="1" dirty="0">
              <a:solidFill>
                <a:schemeClr val="bg1"/>
              </a:solidFill>
            </a:endParaRPr>
          </a:p>
          <a:p>
            <a:endParaRPr lang="en-US" sz="1200" b="1" dirty="0">
              <a:solidFill>
                <a:schemeClr val="bg1"/>
              </a:solidFill>
            </a:endParaRPr>
          </a:p>
          <a:p>
            <a:r>
              <a:rPr lang="en-US" sz="1200" b="1" dirty="0">
                <a:solidFill>
                  <a:schemeClr val="bg1"/>
                </a:solidFill>
              </a:rPr>
              <a:t>         : 	</a:t>
            </a:r>
            <a:r>
              <a:rPr lang="en-US" sz="1200" b="1" dirty="0" err="1">
                <a:solidFill>
                  <a:schemeClr val="bg1"/>
                </a:solidFill>
              </a:rPr>
              <a:t>lucas-jellema</a:t>
            </a:r>
            <a:br>
              <a:rPr lang="en-US" sz="1200" b="1" dirty="0">
                <a:solidFill>
                  <a:schemeClr val="bg1"/>
                </a:solidFill>
              </a:rPr>
            </a:br>
            <a:endParaRPr lang="en-US" sz="1200" b="1" dirty="0">
              <a:solidFill>
                <a:schemeClr val="bg1"/>
              </a:solidFill>
            </a:endParaRPr>
          </a:p>
          <a:p>
            <a:r>
              <a:rPr lang="en-US" sz="1200" b="1" dirty="0">
                <a:solidFill>
                  <a:schemeClr val="bg1"/>
                </a:solidFill>
              </a:rPr>
              <a:t>          : </a:t>
            </a:r>
            <a:r>
              <a:rPr lang="en-US" sz="1200" b="1" dirty="0">
                <a:solidFill>
                  <a:schemeClr val="bg1"/>
                </a:solidFill>
                <a:hlinkClick r:id="rId5">
                  <a:extLst>
                    <a:ext uri="{A12FA001-AC4F-418D-AE19-62706E023703}">
                      <ahyp:hlinkClr xmlns:ahyp="http://schemas.microsoft.com/office/drawing/2018/hyperlinkcolor" val="tx"/>
                    </a:ext>
                  </a:extLst>
                </a:hlinkClick>
              </a:rPr>
              <a:t>www.amis.nl</a:t>
            </a:r>
            <a:r>
              <a:rPr lang="en-US" sz="1200" b="1" dirty="0">
                <a:solidFill>
                  <a:schemeClr val="bg1"/>
                </a:solidFill>
              </a:rPr>
              <a:t>, </a:t>
            </a:r>
            <a:r>
              <a:rPr lang="en-US" sz="1200" b="1" dirty="0">
                <a:solidFill>
                  <a:schemeClr val="bg1"/>
                </a:solidFill>
                <a:hlinkClick r:id="rId6">
                  <a:extLst>
                    <a:ext uri="{A12FA001-AC4F-418D-AE19-62706E023703}">
                      <ahyp:hlinkClr xmlns:ahyp="http://schemas.microsoft.com/office/drawing/2018/hyperlinkcolor" val="tx"/>
                    </a:ext>
                  </a:extLst>
                </a:hlinkClick>
              </a:rPr>
              <a:t>info@amis.nl</a:t>
            </a:r>
            <a:br>
              <a:rPr lang="en-US" sz="1200" b="1" dirty="0">
                <a:solidFill>
                  <a:schemeClr val="bg1"/>
                </a:solidFill>
              </a:rPr>
            </a:br>
            <a:r>
              <a:rPr lang="en-US" sz="1200" b="1" dirty="0">
                <a:solidFill>
                  <a:schemeClr val="bg1"/>
                </a:solidFill>
              </a:rPr>
              <a:t>		+31 306016000</a:t>
            </a:r>
            <a:br>
              <a:rPr lang="en-US" sz="1200" b="1" dirty="0">
                <a:solidFill>
                  <a:schemeClr val="bg1"/>
                </a:solidFill>
              </a:rPr>
            </a:br>
            <a:r>
              <a:rPr lang="en-US" sz="1200" b="1" dirty="0">
                <a:solidFill>
                  <a:schemeClr val="bg1"/>
                </a:solidFill>
              </a:rPr>
              <a:t>          	</a:t>
            </a:r>
            <a:r>
              <a:rPr lang="en-US" sz="1200" b="1" dirty="0" err="1">
                <a:solidFill>
                  <a:schemeClr val="bg1"/>
                </a:solidFill>
              </a:rPr>
              <a:t>Edisonbaan</a:t>
            </a:r>
            <a:r>
              <a:rPr lang="en-US" sz="1200" b="1" dirty="0">
                <a:solidFill>
                  <a:schemeClr val="bg1"/>
                </a:solidFill>
              </a:rPr>
              <a:t> 15, </a:t>
            </a:r>
            <a:br>
              <a:rPr lang="en-US" sz="1200" b="1" dirty="0">
                <a:solidFill>
                  <a:schemeClr val="bg1"/>
                </a:solidFill>
              </a:rPr>
            </a:br>
            <a:r>
              <a:rPr lang="en-US" sz="1200" b="1" dirty="0">
                <a:solidFill>
                  <a:schemeClr val="bg1"/>
                </a:solidFill>
              </a:rPr>
              <a:t>		Nieuwegein</a:t>
            </a:r>
            <a:br>
              <a:rPr lang="en-US" sz="1200" b="1" dirty="0">
                <a:solidFill>
                  <a:schemeClr val="bg1"/>
                </a:solidFill>
              </a:rPr>
            </a:br>
            <a:r>
              <a:rPr lang="en-US" sz="1200" b="1" dirty="0">
                <a:solidFill>
                  <a:schemeClr val="bg1"/>
                </a:solidFill>
              </a:rPr>
              <a:t>				</a:t>
            </a:r>
          </a:p>
          <a:p>
            <a:endParaRPr lang="en-US" sz="1200" b="1" dirty="0">
              <a:solidFill>
                <a:schemeClr val="bg1"/>
              </a:solidFill>
            </a:endParaRPr>
          </a:p>
        </p:txBody>
      </p:sp>
      <p:pic>
        <p:nvPicPr>
          <p:cNvPr id="10" name="Picture 2">
            <a:extLst>
              <a:ext uri="{FF2B5EF4-FFF2-40B4-BE49-F238E27FC236}">
                <a16:creationId xmlns:a16="http://schemas.microsoft.com/office/drawing/2014/main" id="{14F2CB28-8283-4EA4-A41C-EF09077D4501}"/>
              </a:ext>
            </a:extLst>
          </p:cNvPr>
          <p:cNvPicPr>
            <a:picLocks noChangeAspect="1" noChangeArrowheads="1"/>
          </p:cNvPicPr>
          <p:nvPr/>
        </p:nvPicPr>
        <p:blipFill>
          <a:blip r:embed="rId7" cstate="print"/>
          <a:srcRect/>
          <a:stretch>
            <a:fillRect/>
          </a:stretch>
        </p:blipFill>
        <p:spPr bwMode="auto">
          <a:xfrm>
            <a:off x="720000" y="1909322"/>
            <a:ext cx="319883" cy="319883"/>
          </a:xfrm>
          <a:prstGeom prst="rect">
            <a:avLst/>
          </a:prstGeom>
          <a:noFill/>
          <a:ln w="9525">
            <a:noFill/>
            <a:miter lim="800000"/>
            <a:headEnd/>
            <a:tailEnd/>
          </a:ln>
        </p:spPr>
      </p:pic>
      <p:pic>
        <p:nvPicPr>
          <p:cNvPr id="11" name="Picture 2">
            <a:extLst>
              <a:ext uri="{FF2B5EF4-FFF2-40B4-BE49-F238E27FC236}">
                <a16:creationId xmlns:a16="http://schemas.microsoft.com/office/drawing/2014/main" id="{98180E16-D644-4132-A93D-EAF99A379CC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800" y="2793120"/>
            <a:ext cx="914401" cy="31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descr="Image result for linked in logo">
            <a:extLst>
              <a:ext uri="{FF2B5EF4-FFF2-40B4-BE49-F238E27FC236}">
                <a16:creationId xmlns:a16="http://schemas.microsoft.com/office/drawing/2014/main" id="{E24C0797-D9D0-4BB4-A200-3ED83E8D259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952" y="2352266"/>
            <a:ext cx="335932" cy="33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572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3E5C-620D-4A52-937D-840EC3C4B75F}"/>
              </a:ext>
            </a:extLst>
          </p:cNvPr>
          <p:cNvSpPr>
            <a:spLocks noGrp="1"/>
          </p:cNvSpPr>
          <p:nvPr>
            <p:ph type="title"/>
          </p:nvPr>
        </p:nvSpPr>
        <p:spPr/>
        <p:txBody>
          <a:bodyPr/>
          <a:lstStyle/>
          <a:p>
            <a:r>
              <a:rPr lang="nl-NL" dirty="0"/>
              <a:t>Timeline </a:t>
            </a:r>
            <a:r>
              <a:rPr lang="nl-NL" dirty="0" err="1"/>
              <a:t>with</a:t>
            </a:r>
            <a:r>
              <a:rPr lang="nl-NL" dirty="0"/>
              <a:t> conference </a:t>
            </a:r>
            <a:r>
              <a:rPr lang="nl-NL" dirty="0" err="1"/>
              <a:t>sessions</a:t>
            </a:r>
            <a:r>
              <a:rPr lang="nl-NL" dirty="0"/>
              <a:t> – </a:t>
            </a:r>
            <a:br>
              <a:rPr lang="nl-NL" dirty="0"/>
            </a:br>
            <a:r>
              <a:rPr lang="nl-NL" dirty="0" err="1"/>
              <a:t>filtered</a:t>
            </a:r>
            <a:r>
              <a:rPr lang="nl-NL" dirty="0"/>
              <a:t> </a:t>
            </a:r>
            <a:r>
              <a:rPr lang="nl-NL" dirty="0" err="1"/>
              <a:t>by</a:t>
            </a:r>
            <a:r>
              <a:rPr lang="nl-NL" dirty="0"/>
              <a:t> </a:t>
            </a:r>
            <a:r>
              <a:rPr lang="nl-NL" dirty="0" err="1"/>
              <a:t>three</a:t>
            </a:r>
            <a:r>
              <a:rPr lang="nl-NL" dirty="0"/>
              <a:t> types of </a:t>
            </a:r>
            <a:r>
              <a:rPr lang="nl-NL" dirty="0" err="1"/>
              <a:t>session</a:t>
            </a:r>
            <a:r>
              <a:rPr lang="nl-NL" dirty="0"/>
              <a:t> types</a:t>
            </a:r>
            <a:endParaRPr lang="en-NL" dirty="0"/>
          </a:p>
        </p:txBody>
      </p:sp>
      <p:pic>
        <p:nvPicPr>
          <p:cNvPr id="6" name="Snagit_SNG84A">
            <a:extLst>
              <a:ext uri="{FF2B5EF4-FFF2-40B4-BE49-F238E27FC236}">
                <a16:creationId xmlns:a16="http://schemas.microsoft.com/office/drawing/2014/main" id="{9EBDA97A-141B-42EC-9CF0-D088A60DB9C2}"/>
              </a:ext>
            </a:extLst>
          </p:cNvPr>
          <p:cNvPicPr>
            <a:picLocks noGrp="1" noChangeAspect="1"/>
          </p:cNvPicPr>
          <p:nvPr>
            <p:ph idx="1"/>
          </p:nvPr>
        </p:nvPicPr>
        <p:blipFill>
          <a:blip r:embed="rId2"/>
          <a:stretch>
            <a:fillRect/>
          </a:stretch>
        </p:blipFill>
        <p:spPr>
          <a:xfrm>
            <a:off x="360724" y="946816"/>
            <a:ext cx="8264876" cy="388276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8216B3F-8898-4BD2-83C5-5D05AB9DD252}"/>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3590938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5447E-6246-47CF-93D9-09E3FB8AD5B4}"/>
              </a:ext>
            </a:extLst>
          </p:cNvPr>
          <p:cNvSpPr>
            <a:spLocks noGrp="1"/>
          </p:cNvSpPr>
          <p:nvPr>
            <p:ph type="title"/>
          </p:nvPr>
        </p:nvSpPr>
        <p:spPr/>
        <p:txBody>
          <a:bodyPr/>
          <a:lstStyle/>
          <a:p>
            <a:r>
              <a:rPr lang="nl-NL" dirty="0" err="1"/>
              <a:t>Exploring</a:t>
            </a:r>
            <a:r>
              <a:rPr lang="nl-NL" dirty="0"/>
              <a:t> </a:t>
            </a:r>
            <a:r>
              <a:rPr lang="nl-NL" dirty="0" err="1"/>
              <a:t>popular</a:t>
            </a:r>
            <a:r>
              <a:rPr lang="nl-NL" dirty="0"/>
              <a:t> first </a:t>
            </a:r>
            <a:r>
              <a:rPr lang="nl-NL" dirty="0" err="1"/>
              <a:t>names</a:t>
            </a:r>
            <a:endParaRPr lang="en-NL" dirty="0"/>
          </a:p>
        </p:txBody>
      </p:sp>
      <p:pic>
        <p:nvPicPr>
          <p:cNvPr id="6" name="Snagit_SNG861">
            <a:extLst>
              <a:ext uri="{FF2B5EF4-FFF2-40B4-BE49-F238E27FC236}">
                <a16:creationId xmlns:a16="http://schemas.microsoft.com/office/drawing/2014/main" id="{A11C3B5C-9B23-4E32-BA86-563D8705BBC8}"/>
              </a:ext>
            </a:extLst>
          </p:cNvPr>
          <p:cNvPicPr>
            <a:picLocks noGrp="1" noChangeAspect="1"/>
          </p:cNvPicPr>
          <p:nvPr>
            <p:ph idx="1"/>
          </p:nvPr>
        </p:nvPicPr>
        <p:blipFill>
          <a:blip r:embed="rId2"/>
          <a:stretch>
            <a:fillRect/>
          </a:stretch>
        </p:blipFill>
        <p:spPr>
          <a:xfrm>
            <a:off x="605272" y="1034465"/>
            <a:ext cx="7933455" cy="372707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1C5A862-E33E-4556-9707-42E33A235AAB}"/>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342976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9FDA4-D0BA-4E5A-A499-90A4C43268A5}"/>
              </a:ext>
            </a:extLst>
          </p:cNvPr>
          <p:cNvSpPr>
            <a:spLocks noGrp="1"/>
          </p:cNvSpPr>
          <p:nvPr>
            <p:ph type="title"/>
          </p:nvPr>
        </p:nvSpPr>
        <p:spPr/>
        <p:txBody>
          <a:bodyPr/>
          <a:lstStyle/>
          <a:p>
            <a:r>
              <a:rPr lang="nl-NL" dirty="0" err="1"/>
              <a:t>Overview</a:t>
            </a:r>
            <a:r>
              <a:rPr lang="nl-NL" dirty="0"/>
              <a:t> of speakers </a:t>
            </a:r>
            <a:r>
              <a:rPr lang="nl-NL" dirty="0" err="1"/>
              <a:t>employed</a:t>
            </a:r>
            <a:r>
              <a:rPr lang="nl-NL" dirty="0"/>
              <a:t> </a:t>
            </a:r>
            <a:r>
              <a:rPr lang="nl-NL" dirty="0" err="1"/>
              <a:t>by</a:t>
            </a:r>
            <a:r>
              <a:rPr lang="nl-NL" dirty="0"/>
              <a:t> Oracle (or </a:t>
            </a:r>
            <a:r>
              <a:rPr lang="nl-NL" dirty="0" err="1"/>
              <a:t>not</a:t>
            </a:r>
            <a:r>
              <a:rPr lang="nl-NL" dirty="0"/>
              <a:t>)</a:t>
            </a:r>
            <a:endParaRPr lang="en-NL" dirty="0"/>
          </a:p>
        </p:txBody>
      </p:sp>
      <p:pic>
        <p:nvPicPr>
          <p:cNvPr id="6" name="Snagit_SNG835">
            <a:extLst>
              <a:ext uri="{FF2B5EF4-FFF2-40B4-BE49-F238E27FC236}">
                <a16:creationId xmlns:a16="http://schemas.microsoft.com/office/drawing/2014/main" id="{ACA635FC-AD50-416E-8E4A-F7959DA60255}"/>
              </a:ext>
            </a:extLst>
          </p:cNvPr>
          <p:cNvPicPr>
            <a:picLocks noGrp="1" noChangeAspect="1"/>
          </p:cNvPicPr>
          <p:nvPr>
            <p:ph idx="1"/>
          </p:nvPr>
        </p:nvPicPr>
        <p:blipFill>
          <a:blip r:embed="rId2"/>
          <a:stretch>
            <a:fillRect/>
          </a:stretch>
        </p:blipFill>
        <p:spPr>
          <a:xfrm>
            <a:off x="520980" y="943201"/>
            <a:ext cx="8102040" cy="380627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F167DEF-1712-4255-B4BE-767AE6D8286C}"/>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3920813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30837-9FD3-4498-9D06-6C5DB6633AFA}"/>
              </a:ext>
            </a:extLst>
          </p:cNvPr>
          <p:cNvSpPr>
            <a:spLocks noGrp="1"/>
          </p:cNvSpPr>
          <p:nvPr>
            <p:ph type="title"/>
          </p:nvPr>
        </p:nvSpPr>
        <p:spPr/>
        <p:txBody>
          <a:bodyPr/>
          <a:lstStyle/>
          <a:p>
            <a:r>
              <a:rPr lang="nl-NL" dirty="0" err="1"/>
              <a:t>Correlation</a:t>
            </a:r>
            <a:r>
              <a:rPr lang="nl-NL" dirty="0"/>
              <a:t> </a:t>
            </a:r>
            <a:r>
              <a:rPr lang="nl-NL" dirty="0" err="1"/>
              <a:t>between</a:t>
            </a:r>
            <a:r>
              <a:rPr lang="nl-NL" dirty="0"/>
              <a:t> </a:t>
            </a:r>
            <a:r>
              <a:rPr lang="nl-NL" dirty="0" err="1"/>
              <a:t>various</a:t>
            </a:r>
            <a:r>
              <a:rPr lang="nl-NL" dirty="0"/>
              <a:t> </a:t>
            </a:r>
            <a:r>
              <a:rPr lang="nl-NL" dirty="0" err="1"/>
              <a:t>session</a:t>
            </a:r>
            <a:r>
              <a:rPr lang="nl-NL" dirty="0"/>
              <a:t> </a:t>
            </a:r>
            <a:r>
              <a:rPr lang="nl-NL" dirty="0" err="1"/>
              <a:t>attributes</a:t>
            </a:r>
            <a:endParaRPr lang="en-NL" dirty="0"/>
          </a:p>
        </p:txBody>
      </p:sp>
      <p:pic>
        <p:nvPicPr>
          <p:cNvPr id="6" name="Snagit_SNG837">
            <a:extLst>
              <a:ext uri="{FF2B5EF4-FFF2-40B4-BE49-F238E27FC236}">
                <a16:creationId xmlns:a16="http://schemas.microsoft.com/office/drawing/2014/main" id="{3EDD04B5-7FC3-451E-8F09-DE258B1065E0}"/>
              </a:ext>
            </a:extLst>
          </p:cNvPr>
          <p:cNvPicPr>
            <a:picLocks noGrp="1" noChangeAspect="1"/>
          </p:cNvPicPr>
          <p:nvPr>
            <p:ph idx="1"/>
          </p:nvPr>
        </p:nvPicPr>
        <p:blipFill>
          <a:blip r:embed="rId2"/>
          <a:stretch>
            <a:fillRect/>
          </a:stretch>
        </p:blipFill>
        <p:spPr>
          <a:xfrm>
            <a:off x="305197" y="892800"/>
            <a:ext cx="8219678" cy="386153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9FF1A677-A62E-4387-9F57-36FFD5611330}"/>
              </a:ext>
            </a:extLst>
          </p:cNvPr>
          <p:cNvSpPr>
            <a:spLocks noGrp="1"/>
          </p:cNvSpPr>
          <p:nvPr>
            <p:ph type="ftr" sz="quarter" idx="11"/>
          </p:nvPr>
        </p:nvSpPr>
        <p:spPr/>
        <p:txBody>
          <a:body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2779299970"/>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32855</TotalTime>
  <Words>2893</Words>
  <Application>Microsoft Office PowerPoint</Application>
  <PresentationFormat>On-screen Show (16:9)</PresentationFormat>
  <Paragraphs>445</Paragraphs>
  <Slides>53</Slides>
  <Notes>7</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53</vt:i4>
      </vt:variant>
    </vt:vector>
  </HeadingPairs>
  <TitlesOfParts>
    <vt:vector size="59" baseType="lpstr">
      <vt:lpstr>Arial</vt:lpstr>
      <vt:lpstr>Arial Narrow</vt:lpstr>
      <vt:lpstr>Arial Unicode MS</vt:lpstr>
      <vt:lpstr>Calibri</vt:lpstr>
      <vt:lpstr>Office-thema</vt:lpstr>
      <vt:lpstr>AMIS_WIDESCREEN</vt:lpstr>
      <vt:lpstr>Turn Data into Business Value –  Starting with Data Analytics on Oracle Cloud</vt:lpstr>
      <vt:lpstr>PowerPoint Presentation</vt:lpstr>
      <vt:lpstr>PowerPoint Presentation</vt:lpstr>
      <vt:lpstr>Overview of Oracle OpenWorld and CodeOne conferences</vt:lpstr>
      <vt:lpstr>Heatmap with busy times during the conferences</vt:lpstr>
      <vt:lpstr>Timeline with conference sessions –  filtered by three types of session types</vt:lpstr>
      <vt:lpstr>Exploring popular first names</vt:lpstr>
      <vt:lpstr>Overview of speakers employed by Oracle (or not)</vt:lpstr>
      <vt:lpstr>Correlation between various session attributes</vt:lpstr>
      <vt:lpstr>Do Oracle speakers do worse at making slides available?</vt:lpstr>
      <vt:lpstr>PowerPoint Presentation</vt:lpstr>
      <vt:lpstr>Overview</vt:lpstr>
      <vt:lpstr>PowerPoint Presentation</vt:lpstr>
      <vt:lpstr>Value of data</vt:lpstr>
      <vt:lpstr>Value of data</vt:lpstr>
      <vt:lpstr>PowerPoint Presentation</vt:lpstr>
      <vt:lpstr>What is new?</vt:lpstr>
      <vt:lpstr>What is new!</vt:lpstr>
      <vt:lpstr>Data Flow – from raw data to business insight &amp; action</vt:lpstr>
      <vt:lpstr>Data Flow – from raw data to business insight &amp; action</vt:lpstr>
      <vt:lpstr>Data Flow – from raw data to business insight &amp; action</vt:lpstr>
      <vt:lpstr>Data Flow – from raw data to business insight &amp; action</vt:lpstr>
      <vt:lpstr>Data Wrangling</vt:lpstr>
      <vt:lpstr>PowerPoint Presentation</vt:lpstr>
      <vt:lpstr>Data Flow – from raw data to business insight &amp; action</vt:lpstr>
      <vt:lpstr>Data Flow – from raw data to business insight &amp; action</vt:lpstr>
      <vt:lpstr>Data Flow – from raw data to business insight &amp; action</vt:lpstr>
      <vt:lpstr>Levels of AI/Machine Learning</vt:lpstr>
      <vt:lpstr>Data Flow – from raw data to business insight &amp; action</vt:lpstr>
      <vt:lpstr>Leveraging Machine Learning models</vt:lpstr>
      <vt:lpstr>What to do it with?</vt:lpstr>
      <vt:lpstr>[examples of] Technologie in Data Flow</vt:lpstr>
      <vt:lpstr>From Data to Actionable Intelligence</vt:lpstr>
      <vt:lpstr>Scale your Analytics!</vt:lpstr>
      <vt:lpstr>But wait – there is more… Autonomous Data Warehouse [Cloud]</vt:lpstr>
      <vt:lpstr>PowerPoint Presentation</vt:lpstr>
      <vt:lpstr>PowerPoint Presentation</vt:lpstr>
      <vt:lpstr>PowerPoint Presentation</vt:lpstr>
      <vt:lpstr>PowerPoint Presentation</vt:lpstr>
      <vt:lpstr>Reference Architecture for Data Driven organizations</vt:lpstr>
      <vt:lpstr>Data Analytics on Oracle OpenWorld 2018 Session Details</vt:lpstr>
      <vt:lpstr>High level overview</vt:lpstr>
      <vt:lpstr>Session Catalog – REST API – returning data in JSON format</vt:lpstr>
      <vt:lpstr>Flow for Oracle OpenWorld 2018 Session Data Analytics</vt:lpstr>
      <vt:lpstr>Flow for Oracle OpenWorld 2018 Session Data Analytics</vt:lpstr>
      <vt:lpstr>Implementation details of  Flow for Oracle OpenWorld 2018 Session Data Analytics</vt:lpstr>
      <vt:lpstr>Implementation details of  Flow for Oracle OpenWorld 2018 Session Data Analytics</vt:lpstr>
      <vt:lpstr>Implementation details of  Flow for Oracle OpenWorld 2018 Session Data Analytics</vt:lpstr>
      <vt:lpstr>Implementation details of  Flow for Oracle OpenWorld 2018 Session Data Analytics</vt:lpstr>
      <vt:lpstr>Implementation details of  Flow for Oracle OpenWorld 2018 Session Data Analytics</vt:lpstr>
      <vt:lpstr>Oracle Data Visualization Desktop – The Cloud has Landed</vt:lpstr>
      <vt:lpstr>Summary</vt:lpstr>
      <vt:lpstr>Contact Details</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Lucas Jellema</dc:creator>
  <cp:keywords>oow2018;data analytics</cp:keywords>
  <dc:description>Amis - versie 1 - juni 2017
Ontwerp: Humming
Template: Ton Persoon</dc:description>
  <cp:lastModifiedBy>Lucas Jellema</cp:lastModifiedBy>
  <cp:revision>509</cp:revision>
  <dcterms:created xsi:type="dcterms:W3CDTF">2017-09-25T11:59:01Z</dcterms:created>
  <dcterms:modified xsi:type="dcterms:W3CDTF">2019-04-04T06:05:29Z</dcterms:modified>
</cp:coreProperties>
</file>